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notesSlides/notesSlide1.xml" ContentType="application/vnd.openxmlformats-officedocument.presentationml.notesSlide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notesSlides/notesSlide2.xml" ContentType="application/vnd.openxmlformats-officedocument.presentationml.notesSlide+xml"/>
  <Override PartName="/ppt/ink/ink820.xml" ContentType="application/inkml+xml"/>
  <Override PartName="/ppt/ink/ink82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1"/>
  </p:notesMasterIdLst>
  <p:sldIdLst>
    <p:sldId id="300" r:id="rId2"/>
    <p:sldId id="301" r:id="rId3"/>
    <p:sldId id="455" r:id="rId4"/>
    <p:sldId id="295" r:id="rId5"/>
    <p:sldId id="294" r:id="rId6"/>
    <p:sldId id="302" r:id="rId7"/>
    <p:sldId id="306" r:id="rId8"/>
    <p:sldId id="446" r:id="rId9"/>
    <p:sldId id="447" r:id="rId10"/>
    <p:sldId id="448" r:id="rId11"/>
    <p:sldId id="449" r:id="rId12"/>
    <p:sldId id="450" r:id="rId13"/>
    <p:sldId id="456" r:id="rId14"/>
    <p:sldId id="458" r:id="rId15"/>
    <p:sldId id="266" r:id="rId16"/>
    <p:sldId id="453" r:id="rId17"/>
    <p:sldId id="454" r:id="rId18"/>
    <p:sldId id="457" r:id="rId19"/>
    <p:sldId id="257" r:id="rId20"/>
  </p:sldIdLst>
  <p:sldSz cx="12192000" cy="6858000"/>
  <p:notesSz cx="7315200" cy="96012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 Math" panose="02040503050406030204" pitchFamily="18" charset="0"/>
      <p:regular r:id="rId28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9" roundtripDataSignature="AMtx7miCIeFLfwdiKDa6mkEabnPSMRkY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70F0AC-A317-2F49-A967-268EA1D9B38F}" v="8" dt="2023-08-10T03:14:09.018"/>
  </p1510:revLst>
</p1510:revInfo>
</file>

<file path=ppt/tableStyles.xml><?xml version="1.0" encoding="utf-8"?>
<a:tblStyleLst xmlns:a="http://schemas.openxmlformats.org/drawingml/2006/main" def="{82A1510B-302B-49A5-9562-D8CE274255D3}">
  <a:tblStyle styleId="{82A1510B-302B-49A5-9562-D8CE274255D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3588"/>
  </p:normalViewPr>
  <p:slideViewPr>
    <p:cSldViewPr snapToGrid="0">
      <p:cViewPr varScale="1">
        <p:scale>
          <a:sx n="105" d="100"/>
          <a:sy n="105" d="100"/>
        </p:scale>
        <p:origin x="2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31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23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34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23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22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23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3:19.40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0 458 19305,'32'8'219,"-3"0"-5841,-14-8 5690,13 3 1296,-3-3-1392,39 2 876,-26-2-1078,54 0 124,-50 0 106,24 0-224,25-3 213,-48 2-2246,40-1 2189,-61 2 2404,-2 0-2347,2 0-101,40 0-91,-15 0-771,52 0 274,-22-3 3762,5 0-3051,-14-2-3398,-32 2 3387,-11 2 0,14-2 34,15 1-34,-5-1 45,12 2 33,-44 1-106,11 0 62,4 0 3380,-2-3-3285,1 3 78,-8-3-201,-17 3-12,3 0 12,14 0-12,-13 0 29,16 0-3415,-21 0 3392,2 0 0,-4 0 0,3 0 28,-3 0 16,2 0 136,-3 0 4,-1 0 5326,0 0-5398,-1-3-90,0 1 18,0-3-3371,-1-21 3337,-1 12 55,-1-24-38,0 16-40,0-4 34,0-31-12,1 30-55,1-25 3498,1 31-3398,0 3-3458,0-25 3408,1 24 56,0-14 5,0 23 51,0-1-112,0 4-241,1 0 247,0 5 0,5 2 3341,1 11-3314,12 21-33,-7 4-5,3 7 22,-2 27-17,-8-40-40,4 31 74,-1-9-90,-4-25-106,5 32-90,-3-24 212,-1-6 74,1 15-34,-5-26-50,2 10-85,0-1 90,0-10-50,3 10 84,-4-18-118,0-2-224,1-6 398,-3-1-56,3-7 5,-4 2 12,3-7-12,-3-11 51,1-3 6,-1-46-7,0 30 225,0-13 0,0 2-224,0 18-17,0-16 0,0 1 28,2 23 0,0-41-11,2 50-3437,4-18 3392,-5 25 11,3-4-56,-4 9 129,6-3-146,3 1-72,10 2 173,-8 2 3426,8 23-3454,-13-5-3397,10 41 3386,-9-26 61,5 21-111,-8-24-2134,11 50 2184,-10-38-12,6 35-369,-3-25 387,-5-21-18,7 30 12,-9-35 0,3 7-28,0-1 2150,-4-12-2144,4 15 600,-2-22-623,-1 4 3376,0-17-3331,-3-4-79,0-10 35,1-3 32,1-61-32,1 38-10,2-24 1,1 1 36,-1 27-22,8-50 95,-9 66-67,3-23 22,-4 28-11,3-8 0,-2 12 56,6-9-22,-2 8-17,1-3-141,-1 13 164,-4 3 16,8 14-17,-6 0-11,17 47-23,-12-25-3397,7 28 3432,-10-33-57,-1 0 62,4 14-51,8 19 0,-5-14 57,12 27-68,-12-33 34,3 18 39,-8-28 3280,-4 0-3336,-5-27 56,2 3-45,-2-6-22,0 1 39,0-2-28,0-5-17,0-18 17,0 3-78,0-47 145,0 30-73,1-25 6,1 33 34,-1 11-34,1 6 39,-2 0-39,0 3 11,0-7 17,0 12-33,0-3-51,0 6 22,0 0-2907,0 0-1658,-3 1 4599,1-1 0,-1 0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3:25.80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1 470 17344,'11'-20'79,"-1"2"134,-10 7-73,0-18-62,0 14-123,0-24 124,0 29-79,0-15 0,11 18 16,-8-7-66,9 7 56,-12-4 262,1-6 91,0-2-359,0-1 39,-1 7-28,0 6-11,0 2 0,1 0-11,1 1 61,2-8-44,-2 6 56,1-7 633,-3 2-488,0 5 95,0-6-369,0 10-50,0-2 178,9 35-50,-3-8-5,12 31 0,2 5 61,-3-9-1777,4 12 0,0-3 1710,-10-20 0,6 15 0,-5-8 5,2 6-10,7 7-1,-8-17-16,-1-17 3414,-10-22-3387,1-4 1,-3-10 16,0-21 1,0-52-23,0 4-9,1 6 1,0 0 58,1 7-3430,3-33 3340,-1 68 12,1-8 28,-1 15 0,4-12 45,-4 14-196,6-17 39,-8 30 0,5-4 140,-2 14 3420,4 13-3386,12 23-23,6 33-73,0-8 59,-4-4 1,-2-1-26,-3-10-1702,1 8 0,-2-2 1658,-7-17 88,3 17-27,-5-15 0,-4-15-17,4 10 62,-4-25 78,-1-1-12,-2-6-4,-1-17 3256,0 2-3441,0-63 50,0 37-1725,0-14 1,0 0 1735,0 11-39,0-24 22,0 8-2201,0-19 2224,0 14-6,0 4-151,0 47 184,3 9 2370,1 17-2302,17 4 184,15 77-279,-5-40-1104,-7 18 0,-3 1 1104,-8-19-6,8 28 2291,-14-35-2179,1-14-73,-2-3-39,-3-19-78,-2-12-40,-1-4-257,0-21 224,0 7-51,0-14 68,0-3 150,0 2-16,0 1 0,0 11-22,0 13-34,0 4 123,3-7 3325,-3 8-3448,7-6-78,-4 9 50,3 0 67,-3 2-33,-1 0 122,-1 0-66,-1 0 16,4 0 46,-3 0-68,2 0-6,-2 0 6,3 0 106,4 0 298,14 0-404,-7 0 67,8 0-11,40-7-67,-33 6 61,41-7 23,-19 7-73,-18 0 5,49 1-21,-43 0 30,12-1 0,1-1 42,-8 2-90,32-4 17,-20 1 28,-18-1 12,36-3-62,-34 3 61,19-2 0,2 2-22,-7 0-3,11 0 1,5 1 2,23 0 0,-14 0 22,-23-1 1,-5 0-74,-17-2 326,24-5-242,-44 7 57,4-1-29,-16 5-16,-2 0-101,1 0-1321,-2 0 990,1 0-577,1 0-1584,1 0 2548,-2 0 0,1 0 0,-2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31.9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284 72 19798,'15'-23'2745,"-3"4"-2157,-33 19-258,-57 51-263,27-27-22,-5 28 0,8 5-45,25-20 2,6 14 1,4-1-42,9-20-34,19 28 57,-5-47 10,17 2 107,36-13-101,-30 0-6,32-2-44,-31-10 44,-8-4 51,4-3 0,4-33-17,-21 25 33,1-24 1,-2-1-62,-8 19 0,1-36 0,-8 53 0,-5-28-6,2 21 6,-2-16 0,6 32-196,1 6 118,-1 1 196,-7 31-62,1-11 8,-12 28 0,-4 5-1331,-2-5 1267,0-2 0,0-1-2907,-4-1 2912,-21 29-396,12-17 391,1-2-398,20-29-346,20-27 378,-1 0 366,4-1 0,-3 1 0,0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33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59 20268,'0'-33'1042,"0"7"-857,0 30 935,0 25-991,0-5 179,0 50-246,2-36 16,0 15 1,1 0-51,1-16-28,3 33-146,3-46 107,-6-12-34,6 1 235,-1-20-106,0-2 73,25-45-1667,-15 23 1555,12-29 5,-17 36 40,2-19-29,-8 21-5,3-13 40,-5 17-29,-2 11 50,0-4-117,-3 11 1460,-1 4-1219,4 26-129,1-6-28,16 51-34,-1-29-22,4 11 6,1-12-79,-8-27-5,0 3 386,14-56-191,-11-16-49,15-38-1,-13 0-34,-9 32-178,-5 9-23,-8 37-2398,0 1 2566,2 9 0,-1 1 0,2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36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0 146 22335,'20'0'185,"-4"0"-134,-16 0-23,0 0-28,4 0 22,1 0 17,16 0-39,-7 0 6,10 0 50,2 0-512,6 0 489,2 0-21,38 2-18,-14 3 0,8-1 12,-1-1 39,-24-3-45,1-2 5,-11-1 158,-12-3-107,-12 2 56,2 2 495,-9 2-585,0 0 90,0-2-50,0-2-62,0-2 0,-5-5 0,-7-6-22,-12-5 10,6 2 24,-19-5 21,34 14 118,-20-4-145,27 9 50,-7 2-78,3 4-23,0 0 67,13 13-22,-7-5-39,15 19 17,-15-16-96,5 19 118,-9-19 392,1 14-258,-3-16 443,-27 20-330,-4-5-203,-8 4 18,3-3-96,27-17-486,-1 0-40,10-8 560,-1 0 0,1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48.1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21411,'5'44'723,"1"17"-3120,-4-11 1,0 1 2570,1 22 713,2 2 1,-1-4-821,-2-29 809,4 25-815,-4-48-173,-2 1-61,1-6 1975,-1 5-2553,0-16 775,3 2 1,-2-5 0,1-2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48.8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60 21411,'19'-29'638,"-3"6"-335,1 18-191,9 4-17,19-1-27,13 5-68,-9 2-51,6 13-122,-17 16 173,-14-4 39,-5 8 174,-40 5-96,-32 6-111,1 0 111,-7-17 1,0-5-90,14-9 34,-44 12-62,71-25-213,-5-1-2185,20 0 253,0 2 2145,7 6 0,-3-5 0,3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49.7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11 19087,'15'35'644,"-4"-3"-6153,-9-7 5811,-1-1-50,0-1 1302,-1-4-1548,0 12 854,0-20-1174,0 1-1943,0-51 2318,-1 10 2337,-1-23-2314,-1 30 196,0-9-280,2 14 61,-1-2 23,9 12 11,16 4-95,2 0 493,10 46 3073,-19-20-3404,-6 38 208,-23-15-280,4-19 308,-33 25-488,25-39-190,-18 10-3714,18-16-1024,9-3 5018,-2 1 0,10-5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50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20666,'15'69'896,"-4"-22"-1064,-10 32 173,-1-53-5,0 7-78,0-32-163,0-1-140,-5-11 432,-3-35 83,1-3 62,0-22-185,7 33 107,9-5-118,-4 30-50,13-5 44,-10 16-89,3 2-168,-3 8 212,-4 10 90,2 0-123,-6 16 40,0-9 66,0-2-16,0 2-1,0-16 68,0 2 22,0-6-44,0-4 873,43 2-779,-23-3-50,43 1-27,-45-1-23,1 2-382,-14-1-279,-4 4-232,-10 9 0,6-9 0,-6 7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51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 22459,'37'-2'683,"-1"0"-633,-7-3 68,49-5-118,-43 6-499,39-3 1,-65 7-130,8 0 628,-9 8 0,-2-6 0,1 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51.8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 21276,'40'10'1155,"-8"-5"-1027,4-6 35,15-8-124,-21 7 146,14-4-107,-34 6-27,-3 0-1956,-7 0 455,-2 0 1450,-3 0 0,2 0 0,-2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54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23763,'11'55'628,"0"1"-511,-7-5 48,-1 16 1,-1 3-127,0 6-9,0-9 1,0 0 98,-2-4-62,3 6-61,-3-19-224,2 1 100,-2-41-772,0 0 201,0-8-2913,0-4 3602,1-15 0,-1 11 0,2-11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3:30.54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95 72 19977,'5'-16'392,"-1"1"-285,-4 10-24,3-3-83,-1 1 84,2 0 174,1 1 22,-3 3 157,0 0-437,-2 2 168,0 11-163,-2 2-2462,-3 11 2463,-8 11-23,-10 26 51,6-20-96,-7 26 62,8-48 0,6 1-179,-1-13 2787,11-6-2860,0 0 252,0-2-33,0-7 16,18-5 17,-11-2 0,25-10 33,-23 16-21,10-12-12,-7 10 5,-2 0-16,1 1-140,-1 4-51,-4 3 236,2 0-34,-4 4 33,5 5 12,-4 1-50,10 15 5,-9-7 33,16 38 6,-13-29-3386,11 28 3319,-14-35 28,3 3-5,0-5 33,-1-4-34,1 0-313,-1-6-168,-4-2-4364,1-2-2106,-3-2 7805,-1-1 0,-1 1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54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22386,'64'14'190,"0"-1"1,17-8-191,-39 58 280,-53 6-152,-14-27-92,-2 2 1,-3-2-93,-8-15-73,-9 4-755,23-22 373,10-5-9320,-6 3 9485,15-7 1,1 2-1,4-2 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55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69 23007,'-11'28'196,"2"-1"-151,2-8-39,-3 15-6,5-15-319,-4 10 162,8-24-420,-1 0 442,2-13 73,0-4 40,0-40-40,0 26 62,0-19 0,2 38 225,6 4-130,-1 2 247,19 10-275,-8 3-67,7 2 0,-3 1-17,-7-11 45,2-3-5,-4-10-23,-1-6-40,16-31-4,-13 23 44,7-14-62,-20 32 252,-2 10 354,-10 50-500,4-28-44,-8 42-11,10-53-73,0 0-1093,-2-2-1622,2-3 2799,0 0 0,3-5 0,1-5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56.4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131 3 22638,'-26'40'481,"-8"13"-453,11-14-28,-2 6-33,13-19-68,7-13-829,0 0 762,5-15 78,1-6-16,5-6-3589,25-46 3695,-13 27 0,19-27 510,-17 33-365,-9 15 2,4-4 463,-6 16 90,1 12-526,2 0 3330,0 12-3342,2 25-162,-4-22 0,2 20-297,-4-20 79,-5-16-157,2 6-617,-3-17-5012,5-3 6004,-2-3 0,3 2 0,-6-1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57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23909,'28'2'252,"-3"0"-118,3 5-139,-13-4-135,8 5-6,-20-6-190,0-1-246,-3 2-489,0-1-967,0-1 2038,0 1 0,0-2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57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23948,'34'7'336,"10"11"-330,-26-2 39,14 12 78,-17-10-95,-1-1 61,-2 4-94,-7-13-12,2 3-101,-6-10-1046,2 1 21,-3-2 1143,2 1 0,-2-1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8:58.0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199 1 23192,'-9'19'359,"-1"-2"-5684,-7 1 5465,4-6 1347,-8 8-1184,-6 4 601,11-8-764,-27 21-106,29-24-34,-10 7 3330,21-18-4002,1-1 382,2-1 1,0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32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92 116 21808,'0'-33'1597,"0"8"-673,0 21-818,-5 3-106,0 1 0,-6 7 45,-15 44-3431,13-17 3386,-12 33-2274,18 10 2173,9-18-437,17 12 527,-4-42 73,22-36-57,-22-4-5,6-13 28,-6-12 23,-6-7-51,1 6 0,-7-1 0,-3 30 2263,0-1-2269,0 9 3062,0 0-3129,0 1 152,9 14-63,-1-2 24,30 23-63,-15-18 18,73 9 38,-60-23 12,48-12 5,-65-6 130,5-43-68,-17 19-73,-1-28 140,-8 0-179,-3 30-252,-5-15-157,3 43-504,-1 3 913,-7 33 0,10-21 0,-8 20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41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66 22593,'1'-28'2257,"4"1"-2134,-3 23 23,3-3-57,-4 7 40,0 0-28,5 19-67,5 21 22,4 8-37,-2 18 1,0 3-20,0-2 5,-2 0 1,0 2-3308,6 15 3302,-4-25-2341,1-2 2184,-9-46 28,-2-7 129,2-4 112,10-32-89,1-1 5,16-49-6,-12 31 2258,2-13-2280,1-10 1698,-8 24 1,0-2-1691,1 2 1,-1 0-59,8-29 27,-14 51-179,-9 28-2100,0 20 2302,0-5 0,0 8 0,0-13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43.0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1 24167,'0'27'16,"0"7"-16,0-11 0,0 1 0,0-12-168,-1-3-50,1-5 134,-2 0-6,2-18 85,3 3 5,2-13-23,9-4-16,-5 12-34,10-3 40,-12 16 33,3 2 157,-1 7-118,-4 1 39,5 18-78,-7-5-22,3 4-314,-3-11 185,0-9 117,3-2-50,5-14-67,6-8 78,11-12 286,1 8-68,-7 7 130,-7 15 201,-10 14-308,-3-4 95,1 20-263,-3-10-414,0 8-34,0-12-9383,0-11 8755,0-11 1,0-1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29.1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185 1 24144,'-14'46'56,"-27"45"-5683,11-37 5650,-16 31-12,27-47 1398,3-5-1969,6-15 1414,3-9-972,6-20 68,2-26 11,4 5-482,18-49 252,1 39 45,20-17 224,-23 41 622,11 29-510,-22 5-12,24 44-66,-17-30 11,18 28-45,-24-42 3392,2 4-3655,-11-17-785,-1-2 398,1-1-9181,-5-3 9632,-12-7 1,9 5-1,-10-4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05.59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33 22403,'0'-16'632,"0"4"-436,0 9 68,0 3 150,0-1-229,3 14-3376,34 22 3225,-9-2-2286,29 13 2325,1-4-95,-26-20 44,13 10-991,-36-28 969,-12-25 0,2 15 0,-9-19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29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108 51 20991,'-9'-26'2565,"3"7"-2380,6 16 515,0 2-644,0 1 336,0-2-297,0 25-61,0 1-1711,0 43 1,0 16 1693,0-17 0,0 3-276,0 24 1,0 7 271,-1-16 0,1 4 0,-1-9-11,0-10 1,-1-1-1,1 16 0,-2 9 0,-1-11-2,-5-23 0,0-4 0,8 15 0,-1 1 3,-7-12 0,0-3 8,9-6 0,-1 1 1592,-6 8 0,-1-1-1592,-4 21 776,3-33-787,5-23-1215,4-23 616,0-2-499,3-5 1098,16-27 0,-11 19 0,10-16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31.3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33 387 22015,'-18'-24'847,"3"4"15,15 17-666,0 1 241,3-3-179,8 0-107,10-4 381,64-13-443,11 4-254,-36 6 0,1 1 168,-8 3 0,3 3 22,26 0 0,1 1-22,-29 2 0,5-1 54,26-1 1,16-2 0,5-1-26,-28 1 1,5-1-1,2 0 1,-2 1 0,-4-1-1115,22 0 1,-6 0 0,6 0 1077,-6 0 0,6-2 0,0 2 0,-8 2-714,2 3 0,-7 3 0,-7 0 732,-7-1 0,1 0 44,6 1 0,8-1 0,-7 1-42,-2-1 1,0 0-513,4-4 0,6-1 0,-5 0 493,7 3 0,0 0 407,-7-3 0,5-1 0,-13 2-404,17 2 1058,-33 1 1,-2 1-1047,13 0 44,-17 0 0,0 0-12,22 1 35,16 6-29,-32-3 6,2 9-56,-36-8 3103,18 4-3103,-10 0 6,-16-2-6,7 3 658,-21-5-418,-3-2 144,-2-2-350,0-1-185,-30-8 117,12 2-72,-26-9-141,0-9-167,-5-26 408,10 22-44,8-10 11,44 38 50,-1 0-34,40 8 51,-20 10-28,8-3 51,-26 6-29,-18 21-22,-11-6-285,-25 39-24,11-39-1214,-19 1 1523,-9-40 0,30 3 0,-20-9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48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1 110 17591,'13'-25'1776,"-1"0"480,-1 0-2004,-6 12 46,4-8 240,-9 21-354,0 2 91,0 7 195,0 37-3778,0 15 3308,0 0 39,0-6-89,0-34-96,0-10 12,4-34 140,-2 1-23,4-28 62,0 12 61,-3 11 3336,2 5-3268,-4 28-3426,-1 32 3258,0-4 22,0 11-219,-1-19 29,0-15-6,0 2 39,1-18 129,0-6-6,1-39-72,4 1 123,-2-12 263,1 50 145,-13 81-453,5-14 45,-7 37 3375,9-61-3481,1-17-359,0-2-7478,1-46 4162,0 20 3736,-3-24 0,3 31 0,-3 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0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0 25113,'2'30'202,"0"2"-1341,-12 51 1139,5-35 452,-6 37-413,3-16-33,4-37-540,-3 31 18,5-54-4832,1 4-1357,1-20 5641,0-2 1064,0-7 0,0 7 0,0 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0.9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 99 21926,'22'-35'1104,"-8"8"-729,39 8-375,-29 12 67,5-3-61,-21 10 195,-25 72-301,-6-22 63,-2 11 1,-5 2-138,-17 8 241,21-24 353,61-37-414,-2-19-34,37-10-6,-56 16-554,0 1 588,-13 17 0,-1-11 0,0 10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1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78 23444,'19'26'1843,"3"12"-7470,-11 2 5655,11 26 1381,-10-29-1421,6 23 7,-13-47-85,0 10 922,-3-22-1079,0 0 348,0-23-67,13-34-34,-5 8 5,10-20 186,5 14 241,3 3-393,-3 6-17,-7 14-291,-16 29-442,-1-1 3503,-1 3-2792,-9-1 0,7 1 0,-7-2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3.9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23450,'18'10'252,"25"-3"-252,-38-9 0,26-1-9831,3 0 9794,-20 0 1,17 2 0,-28-1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4.2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21 20599,'69'-11'0,"-13"2"0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4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9402,'5'0'8558,"-1"0"-16348,52 6 7790,-31-3 0,35 4 0,-50-6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4.7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18280,'66'5'-56,"-35"-2"0,9-2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05.984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262 3 9940,'4'-3'9830,"-1"8"-5865,-15 19-3665,-28 40 0,-7 6-683,4-5 377,-5 5 1,3-7-1137,28-34-3530,8-13-1082,1 1 5754,8-15 0,0-2 0,0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4.9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19171,'30'0'-6946,"4"8"5260,-23-6 1048,10 6 638,1-8 0,-10 0 0,4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5.1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21 19871,'54'-11'0,"-23"4"0,-9 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5.3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33 9402,'66'-18'0,"-14"4"0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5.5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 19339,'74'-6'-34,"-30"-1"0,-17 11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5.7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 19165,'50'-8'-4868,"-1"-1"1,20-3 4867,-36 5 0,-28 6 0,0-1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6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9184,'76'-15'2660,"-53"11"1,44-12-1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7.0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22307,'8'31'-9831,"-1"-4"6881,-7-5 2950,0 4 0,0-11 0,0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7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 1 20436,'-32'79'0,"7"-16"0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7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0 19624,'-3'62'-9831,"0"-18"9552,3-19 279,0-15 0,0-3 0,0-3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7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 20744,'-9'69'0,"-1"0"0,2-13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18.7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92 22 22060,'-10'31'91,"0"-1"-86,-9 7-5,8-14 56,-6 9-84,10-19-118,-2 5 151,5-10-94,-1 2-253,5-14 331,0-1-140,0-23 173,8-10-27,1-13 10,4 8 23,-4 17-39,-5 12 5,0 4 79,-2 6 84,1 5-135,1 7 74,4 15-1,14 19-62,-1-4-3363,9 12 3336,-19-30 72,0-6-78,-11-14-3277,2 0 0,-2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7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19496,'0'60'0,"0"0"0,0 36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9:58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9503,'0'0'0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01.6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5 134 19837,'-2'-20'1271,"0"4"-1036,3 16 493,1-6-548,-1 3-17,1-4 89,-1 5 336,-1 12-487,-4 42-129,3 25-23,-1-7 12,5-10 73,18-51-3393,28-28 3359,-7 4-6,-6-19 1,-6-8 50,-11-11-51,4-6-11,-22 27-67,-1 29-5,0 0 22,-7 8 3487,4 22-3420,-3 4-140,7 32 33,14-32 146,-5 3 29,11-33-24,-10-7 197,11-36-190,-10 12 89,7-27-404,-16-16-133,0 45-107,-3-26 504,0 96 0,0-31 0,0 31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02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54 19977,'5'38'840,"-3"-4"-784,-6-15 28,-1-1-78,-1 1 66,1 2 18,-3-5-208,3-5-50,0-22 336,0-10-100,3-8-35,-2 6 225,5-10-169,1 22 79,1-13 241,16 24-279,-2 0-80,10 2 202,5 16-168,-13-2-84,6 8 112,-12-12 269,-6-8-207,-2-3-40,-1-1 62,0-18-196,0 4 218,5-36 34,-5 25 73,3-9-683,-5 24-936,-1 7-2885,4 6 4179,11-3 0,-7 3 0,6-3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09.6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0 20442,'-22'30'-67,"3"-2"-107,14-16-347,1 9 404,2-11 111,1 5-106,1-13 95,4-1-89,-2-1 44,5 0 85,2-26 78,-5 13 111,-3-18-122,-14 25-90,2 15 0,-1 6-258,9 10 118,17-11 112,7-9 124,-1-12 38,-2 1-78,-17 0-420,-2 8 493,-5 9-129,1 6 5,11-3 18,1-1 442,35-41-275,-25 15-532,11-17 286,-35 29 258,-10 22-381,5-8 11,3 6 11,14-25-9623,-3-6 9282,-4 3 424,-10 9 74,-11 18 0,11-5 0,-4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28.85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 14751,'9'16'-510,"-3"-2"510,-6-13 0,0 0-2111,0-1 2111,1 0 0,1 0 353,0-1-936,-1 1-3220,-1-1 3803,0-1 0,0 2 0,0-1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35.58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1 717 16818,'16'5'734,"-2"-1"-432,-11-7 482,4-4-554,-1 0-224,2 0-12,1-3 6,1 2-22,1-4 16,9 3-78,-11 2 33,10 0-190,-6-6 6,-3 4-465,7-6 622,-9 10-57,7-2 135,-6 3-44,4 0-63,-2-1 96,-2 0 5,6-5 6,1-2-156,3 3-505,2-2 190,-5 7 427,4-9 38,-3 2-117,8-6 22,-9 8 0,3 2 84,-10 4 45,9-2-28,-12 1-11,6 0 44,-5 0-106,0 1-307,7-5 318,-4 3 51,3 0 11,-7 2-112,8-4 5,-5 3-21,6-4 234,1-1-117,-3 1 11,0-2 0,3 0-73,-6 4 51,4-1 10,-3 4 85,5-5-414,1 0-35,1-3 203,-3 5 173,-9 4-112,7-1-51,-9 0 180,10-2-17,-9 2-571,9-3 218,-8 3 443,5-4-113,-4 1-1349,1-1 381,0 0 593,7-2 398,-7 5-134,11-6 50,-8 3 252,1-1-146,-3 1 112,-1 4-3705,3 1 3571,-1 1 0,1 1 0,-7 0 202,9 0-185,-18-2-225,40-2 427,-32 1-219,31-3-303,-20 4 3936,6-3-3610,-2 1-12,10-4-129,-14 1-27,4 2 122,-3-2 180,-4 4-353,18-7 196,-13 5 252,11-3-106,-1 4-146,-10 1-107,12-3 158,-14 2 587,11 0-554,-10 3-375,5-1 688,1-1 152,-7 0 6,7-1-196,0-3-348,-9 3 610,13-6-257,-13 5-375,1 1-224,5-1 537,-3-1-50,0 0-151,-3 1 129,-2 1-135,-5 3-95,5-2 11,0 2 146,-2-1 73,4-1-118,1-3-23,-2 2 40,5-5-118,-5 6 275,15 0-225,-11 2-49,13-1 10,-17 2 2095,12-4-1809,-14 3-117,29-6 195,-26 5-3268,13-3 2882,-19 5-275,4 0 219,-5 0 79,10 0 122,-8 0-145,3 0-16,-1 0 2181,-4 0-10056,-8 4 7891,-6-2 0,0 3 0,1-4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23.55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57 1 22940,'-9'24'62,"1"-1"-23,8 7 90,-3 20 16,2-13-16,-3 8 185,-3-8-320,4-23-22,-3 14-140,6-28-1170,0 0-4118,0-3-1293,-1 0 6749,-5-4 0,3 3 0,-2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24.33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116 1 22363,'-13'35'-123,"3"-5"-5543,10-21 5666,0 4 1403,0-3-1425,4 4 921,14 10-877,-7-10-16,9 9-34,-14-10 3425,-3-4-3234,-3 10-102,-12-6-437,-31 5 270,17-9-107,-18-4-257,32-7-611,3-5-2481,3-6-1860,4 1 3910,2 3 1512,3 5 0,-2 4 0,3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24.93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36 20834,'24'-11'745,"-2"1"-740,-8 6 46,0 1-51,-1-1 0,-1 2-768,0 1 85,-7 1-649,2 0-6298,-3 0 7630,4 1 0,-3-1 0,0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21.2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 49 14667,'-1'-27'2084,"-1"6"-1625,2 21 3014,0 0-3479,-1 0 6,1 0 0,-2 1 269,2 18-258,0-5 342,0 41-303,0-4 1,0-1-7,0 7 35,0-8-34,-1-12-1,-1 16 1,0-1-45,-1-21 51,-1 44-46,3-37 6,1-17-5,-2 18 56,0-5-34,1-14-23,-1 28-5,2-19 62,0 1-90,0-7 33,-2 2 1,2-13-6,-1 12 17,-1-5 11,2-7-34,-3 16-5,3-18-51,-1 7 62,1-11-201,0 0 178,0-4-16,5 0 6,0-2 66,5 0 46,7 0-124,2-1 73,10-2 0,0 1-28,-4-1 5,-4 3 7,11-4 16,-8 1-6,27-6-11,-17 4-11,4 1-3543,13 3 3493,-19 1 50,6 0-107,18 0 62,-18 0 45,23 0 84,4 0-78,-30 0 0,32 0 22,-39 0-118,31 1 84,-40-1-66,15 2 72,-20-2 3453,4 0-3458,-4 0 10,1 0-10,-9 0 10,12 0-10,-11 0 10,9 0 29,3 0-169,-10 0 113,11 0 134,-13 0-45,5 0 0,-4-2-67,2 2 146,-5-3-107,-4 3-22,8-4 17,-4 3-62,9-1 123,-7 2-39,-2 0-28,-2 0-6,-3 0-27,0-2-18,1 2 57,0-1-34,0 1 17,2-2-594,-3-1 577,3-13 0,-3 10 0,0-9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25.70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99 20095,'11'0'1220,"-1"0"-788,-7 12-304,0-3-66,0 13 44,2 13-106,0-13 28,1 13-28,1-16-5,-2-5-74,5-1-33,-2-5-151,1-5 140,-3-2 218,1-6-89,-4-3 33,4-16 11,-2-8-50,5-21 62,9-2 84,-2 7 72,4 7-218,-12 28 6,-3 1-46,-5 12-9134,-1 0 9174,-13 1 0,10-1 0,-11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38.62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33 0 23915,'10'25'22,"-2"-5"-22,-8-15 0,0 0 11,0 4 34,0 3-73,0-2 28,0 1 0,0-8 34,0 3-34,0-2 84,0 13-84,0-9 50,0 21 23,0-15-40,0 5 29,0 4 39,0 1-56,0 4 61,-3 10-106,3-22 17,-6 13 44,4-19-61,-1 2 40,2-4-46,1-6 6,0 1 11,0-2-11,0-1 95,0 11-95,0-8 23,0 8 94,0-9-66,0-1-12,0 1-17,0-1-16,0 4 28,0 1-29,0-2-61,0 1-201,0-4-1048,0-1-1899,-5 0 3204,-7 0 0,4 0 0,-3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56.95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0 315 22004,'30'-13'11,"1"0"-50,-6 3 34,-1-4-1,-2 2 6,-8 3-118,18 1 124,-19 3-6,27-6 0,-32 8 6,7-4 16,10-6-44,-14 8 16,11-6-50,-20 11 56,7 0 0,-4 0 50,11-3-50,-7-1 17,2-2-11,-5 3-17,3 0 11,0 2 16,11-4-21,-6 2-113,13-1-139,-8 2 94,9-2 40,11-2-258,-7 2 196,4-1 130,-17 5 21,-7 0-67,12-3 68,-13 1 44,14-2-6,5-3-251,-9 2 106,13-2 129,-12 1 5,-12 3-1288,23-12 1019,-21 9 135,15-7 45,-13 7 22,-6 2-55,5-1 55,4-3 112,-10 3-28,9-3 146,-3 0-157,-5 3 0,7-1 813,2 4-589,-7 2-118,7 0 180,8 0-253,-12 0-21,16 0 4,-21 0-16,1 0 0,-5 0-196,6 0-684,-6 0-1164,5 0-3120,-4 3 5164,4-2 0,-3 1 0,2-2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58.28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13 22099,'19'-7'96,"-1"2"-180,-9 5-174,3 0-420,3 0-632,3 0-1541,1 0-5383,21 3 8234,-16-3 0,5 3 0,-21-3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58.51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8 15608,'50'-1'-35,"0"-1"0,15-2 0,-37 8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58.65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0 18369,'72'6'-9280,"-13"2"9280,-50-1 0,-4-2 0,-2-1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58.87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10 10097,'66'-5'-4,"-28"1"0,-12 4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59.05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4 9649,'7'0'7387,"-2"0"-6580,-5 0-3053,33-1-4290,-13 0 6417,20 0 119,-23 1 0,-12 0 0,-1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59.22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 18464,'60'10'0,"-13"-2"0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59.43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 10226,'52'1'0,"0"-1"0,31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26.2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21668,'10'56'471,"0"-12"-415,-8 14 196,5 25-235,-5-40 22,2 27-482,-4-54-405,0-37 0,0 19 0,0-27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59.59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 16544,'75'16'-426,"-31"-3"0,-15-13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0:59.85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19 20688,'52'-10'-3652,"-12"2"-3371,-26 11 6463,-6-1 425,9 2 29,-4-3 106,8 1 0,-11-2 0,-1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1:00.08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3 15636,'68'2'-54,"1"0"1,-3 11 0,13-33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1:00.38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57 13530,'87'-7'1626,"0"1"0,-16 2 0,-11-1-3485,-15-6-2246,-6 5 4015,-21 3-1506,27-5 1596,-37 6 324,11-3-16,-18 5-1411,1 0 50,-2 1 1053,-4 5 0,3-3 0,-3 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1:02.00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16 18992,'24'5'-393,"2"-1"-666,6-4 522,-9 0-2577,18-7 2895,-25 1 342,1-1-895,-10 3-2,-7 4-2009,1 0 2783,-6 0 0,4 0 0,-4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1:13.63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1239 22895,'12'-31'79,"-2"4"-40,35-12-45,-24 22 12,32-23 5,-37 32-3403,23-14 3392,-19 11 0,16-12-45,15-13-5,-26 17 50,26-18-174,-7 5 163,-23 18 11,22-15 11,-16 13-11,-8 5 3404,31-19-3404,-21 13-6,6-4-28,-3 4 40,-4 6-6,-3 0 0,7-1 0,-18 5 0,16-5 11,-14 5-16,8-2 33,-4 0-28,-6 3-6,32-17-22,-26 14 28,27-12-3414,-15 14 3414,-8 0 0,6 0 22,0-4-22,-4-2 0,13-4 0,6-5-134,1 3 134,-7 2-34,16-3 40,-26 9 5,11-3-22,-14 4-29,18-8 40,-20 8-28,21-9-498,-12 6 549,5-2-29,1 0-5,15-4-23,-3 2 34,-5 2-2081,4 3 2076,-26 8 5,15-2 1850,21-9-1850,-28 6-1626,55-14 1654,-67 15-28,38-7 5,-25 6 2176,6 1-2181,-5 1 432,60-11-432,-48 9 1721,10-2 0,3-1-1687,14 0-34,-9 1 6,13 1-23,-48 8 101,32-4 78,-30 5-134,5-1 6,-11 1-3426,-8-1 3425,2 1-5,10-5 51,19-1-23,-17 0-34,9 1 23,-22 4-45,-6 0 129,19-1 3380,-9 0-3257,23-5-218,-20 4 0,4-3 122,-2 1-150,-13 4-6,10-2 6,-14 1-6,-5 3-12,5-3-10,-4 3-678,1-1 134,-3 1-3702,-3 0 4268,-6 0 0,4 0 0,-5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1:25.49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39 18330,'34'-18'1541,"-5"3"-1043,-25 12 768,1 2-1412,-2-1-5163,14 2 1376,-8 0 1430,15 6 2503,-9 4 0,-6-2 0,0 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1:25.67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 19238,'82'0'0,"-16"0"0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1:25.83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51 14023,'98'-20'-5741,"-22"4"5741,-37 7 0,-25 6 0,-3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1:26.04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3 13704,'66'0'112,"1"-1"0,5 0 0,-34 1 0,-50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26.8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51 1 18240,'-28'16'1233,"6"-2"-6837,22-14 5856,0 0 2249,14 0-2149,2 0 670,16 0-747,51-6-275,-44 2 5,37-3-2990,-48 0-1182,-13 5 4167,7-1 0,-17 4 0,-2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1:27.23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22 42 21831,'0'24'263,"-11"0"-128,12 11-129,-13-6 55,19 11-61,-7-10 90,0 5-303,8-4-12,-1-8-55,12-10 151,0-11 141,1-12 21,5-21-33,-12 3-297,11-43 73,-18 50 124,9-17 296,-7 53-107,7 6-257,24 15 168,-17-14 202,39-57-202,-43 8-6,20-41-1175,-24 23-130,-9 24-2005,2-5 2468,-24 67 0,13-31 0,-13 31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1:28.22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27 0 20425,'5'42'73,"-2"-5"-67,-12-6 38,1-4-44,2 0-72,-1-4-40,5-15-499,0-1 522,2-10 49,0-9 35,0-2-1,0-5-151,0-16 157,0 17 6,1-13 168,1 21-163,1 6-22,-2-1-45,2 5 397,5 2-184,-2 4 11,5 5-140,3 11-213,1-4-33,2-1 44,6-10 258,-11-9-78,7-3 111,-1-20-117,-8 7 12,6-19-24,-12 26-38,0-3-34,-4 13 392,0 7-67,-3 19-236,1-5-1018,-2 27-8818,2-33 8952,1 6 1,1-19-1,0-3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1:29.78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18 45 20184,'2'37'902,"-1"-8"-869,-7-3-27,-1 6-45,3-13-454,0 12 258,4-25-79,0 2-346,0-7 497,0 0-145,0-14 297,0-1 11,0-11 157,0-13-118,0 17-145,3-13 100,0 27-16,4-1 83,4 8-10,-2 0-236,11 8 50,-13-5-73,5 13 119,-12-11-90,1 4-667,1-3 1232,-1-3-134,0 3 17,-1 0-11,0-1 504,0 12-616,0-9-90,0 8-858,-2 0-38,1-9-302,-1 7-1362,2-14 2252,0-5 734,0 2 1652,0-4-1384,0 6-419,0-1 2296,0 2-2510,0-1-16,0-2 0,0-8-62,0 1-22,1-6 50,2-9-33,-9 2-34,19-2-45,-17 10-22,17 12 61,-10 2-128,18 1 162,-10 1 16,15 5 52,4 16 4,-12-6-32,8 6 436,-19-12-499,-6-8 68,-1 2 28,0-4 380,0 0 170,1-1-438,0-4-107,0-2 202,-1-24-101,0-4-207,0 0-3364,0 6 3359,0 24-40,0 1-190,0 4-1138,0 0 806,22 10 0,-16-8 0,16 7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13.22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0 11127,'0'0'0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16.76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13 157 20285,'9'-32'1686,"-1"6"-1170,-5 19 324,0 1-840,-1 4 459,-1 45-302,-1 41-113,0 2 1,0 14-39,-4-31 33,2-21-45,-9 35-50,8-57 6,-3 13-376,6-45 242,0-27 122,-2-3 20,0-21 0,0-2 48,0 10 22,-2-38 72,4 74-128,0 7 6,0 2 179,18 26-140,-5-7-12,16 19 1,4-4-90,-10-15 22,19 2-537,1-91 599,-11 25 73,-8-27 0,-5-5 251,-10 9-217,0-11 61,-9 74 78,-7 37-5,-2 28 0,-1 12-174,3 5 0,0 0-42,-3 3 1,1-1-192,6 2 1,2-12-826,1-25 143,33-29 0,-24-12 0,24-29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17.35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121 0 21002,'-51'29'789,"4"8"-738,36-15-51,0 5-174,13-6 169,14-11-3466,1 2 3286,7-15 135,-9-4-465,6-20 526,-1-9 588,-2 2-336,-5 9 181,-9 28-153,0 8 3711,14 40-4327,-10-21-523,9 39 0,-15-52 0,-1 8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17.74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0 180 23607,'44'-46'-376,"0"0"1,0 2 0,-8 11-975,-20 23 1350,-3 27 0,-11-11 0,-5 19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18.13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0 21987,'67'49'523,"-1"0"0,-7-6 0,-8-4 15,-8 0-499,-16-14 90,39 37-124,-38-34 7,15 15-12,-15-14-4358,-14-14 4234,4 4 648,-15-16-524,-3-6 0,0 4 0,-2-5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18.50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164 1 22391,'-20'53'790,"0"-1"-577,2-14-129,-1 1 22,-17 24-106,16-28-442,-11 13 442,35-54 0,-6 8 0,12-17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18.96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10 15726,'5'-5'6458,"-1"1"-6077,-4 4-118,0 0 784,2 11-851,8 43-274,-5-22 78,4 28-459,-9-29-919,0-8-1646,-4 4 3024,-6-18 0,4-5 0,-3-6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27.4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36 19736,'69'-19'1003,"-8"3"-6608,-35 16 5857,8 0 1320,-9 0-1500,17 2 26,-18 0-994,-1 1 896,-14-1 0,-9-2 0,-1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19.19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0 18800,'0'0'0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0.088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78 23041,'22'35'314,"-3"12"-426,-11-1 100,-4-9-167,-1-4 45,-3-27 5,1-2-61,2-24 89,14-47 106,-2 16 96,33-17-101,-26 58 51,13 17 89,-22 38-3532,-7-20 3380,0 21 12,-6-33-992,6-1 864,-1-11-52,7-10-1029,17-67 755,-4 20 4031,7-21-2015,-14 78-1371,-13 18-449,-2 52-871,2-45 177,1 15-885,11-37 1837,10-10 0,-11 4 0,4-6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0.53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82 1 22481,'-52'70'-2470,"22"-26"184,46-26-1058,29-45 3490,-3-1 655,-1-8 5562,-15 26-5887,-18 19-140,-3 16 0,-8 30-610,3-15-51,-3 5-269,3-26 594,37-23 0,-28 4 0,28-7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0.96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 24004,'22'72'74,"-1"-1"1,0-4 0,-5-7-5735,-7 0 5565,-1 19 67,-5-24-1411,-4 1 0,-2-2-4885,-4-19 6544,-7 26 0,6-60 1,0-1-1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1.544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0 194 21831,'57'-21'-198,"0"-1"0,14 2 0,-9 7-591,-27 12-4600,46 9 1838,-58-4 459,15 7 7204,-13 7-1973,-13-8 1,6 11 2559,-6 12-4430,-6-13-29,10 17 114,-4-5-309,-4-13-73,4 11-241,-8-22 257,0-5-3189,7-73 3229,-4 32-28,8-49 11,-7 55-50,25-18-140,-15 25-63,19-15-3409,-9 25 3083,-6 8 1,1 1 0,-14 6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1.99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155 0 23198,'-59'42'313,"0"18"-430,43-34-242,-2 18 219,16-30 135,2-1-102,11-9-705,33-16 588,-3-9 179,19-16 45,-33 8 45,-7 5 829,-11 15-544,-4 6 286,-3 33-616,-2-11 34,0 25-751,0-5 180,0-19-311,4 14 0,-3-30 0,3 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2.55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29 22963,'2'39'1086,"-1"-2"-1086,-1-8 73,0 7-96,0-9-72,0 14-34,0-27-212,0 5 83,0-18 124,0-7-303,25-76 398,-12 44 44,10-15 1,2 3-68,-8 32 225,15-4 50,-25 19 145,4 7 23,-7 32-336,0-10-101,4 53-135,-6-51-38,2 18-2561,2-36 2790,2-6 0,-2 0 0,1-4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3.05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205 4 23343,'-48'-4'84,"7"4"-1348,35 5 1309,0 4 465,0 2-398,2 25-107,1-12 203,2 21-208,1-20-291,9 32 168,-6-28-487,7 23 246,-9-42 568,-1 0-2103,-22-9-2058,7-1 3957,-28-32 0,29 23 0,-4-23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3.46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41 1 23545,'-9'45'476,"0"1"-5968,-2 51 5492,5-39 277,2 24 1,3 1-278,5-24 485,-2-8 0,1 0-642,8 4-61,-5-24 0,2 9-5160,-6-28 5378,-1-7 0,-1-1 0,0-4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3.68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1 103 23780,'57'-28'-263,"1"0"0,29-14-9568,-44 38 7886,-29 7 1,6-1 0,-17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28.2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45 21103,'55'60'254,"-23"-13"1,-4 1-210,4 15-11,-1 17-51,-24-53-39,-2-14-23,5-1 270,-1-39-102,1-32-44,-2-19-26,-5 22 1,-1 2-423,-1-6-3389,12 9 415,-3 42 3377,14 17 0,-15-6 0,2 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4.12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42 1 21136,'-19'10'717,"4"-1"-543,10 0-113,4-2-145,-1-4 79,2 0-63,4-3 119,1 0-298,9-3-374,-7 3 621,-5-3 0,-3 3 0,-6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6.63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1 226 19344,'49'-20'36,"1"0"1,32-13 434,-49 16 324,-7-1-448,-2-1 442,-10-15-587,-10 20-39,-1-7 229,-49 55-291,29-12-84,-33 53-51,44-47-3604,28 16 3391,-2-35-39,21-1-1903,29-38 1746,-31 11 230,28-27 202,-39 19 1954,10-22-1411,-18 27-1181,17 22 806,-29 24 2117,12 29-2196,-11-19-50,8 7 6,-7-9-62,1-8-527,2-36 371,-6-11 3385,11-25-3464,23-32 263,-6 39 123,15-19 852,3 84-824,-29-3-106,12 24-135,-14 7-330,-9-25 162,7 11-134,25-40 510,30-35-118,-4 11 67,10-22 40,-32 18-3421,-25 13 3661,4-7-268,-25 18-7,-11 2-49,-11 2 481,-34 46-443,18-21 91,-11 36-119,37-14 2844,30-16-3308,1 3-248,30-46 1,5-11-1,-21 13 1,44-35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6.99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 23310,'16'62'140,"0"0"0,-5-11-171,6 9 0,-2-21-294,-12-47 325,-3-10-56,4-62 34,2 38-6131,36-39 2445,-18 65 3708,25 2 0,-38 14 0,-2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7.56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143 1 22655,'-78'60'-45,"24"-20"-112,43-11 118,22-21 11,5-2 0,5-4-207,21-2-617,-8-6 712,19-1 100,-14-25 371,-16 16 633,-6-17-869,-17 25 303,0 2-118,0 17 263,0 26-291,0 3-118,0 22 17,0-12 1,-1 3-46,-5 42-437,4-37 1,-2 0 330,-8 23-260,-6-6-351,-5 0 152,6-22 459,2-48 0,15-14 0,0-26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7.88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0 23282,'32'55'252,"-5"-6"-342,-22-22-285,-2-8 375,-10 6 0,5-18 0,-6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8.07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0 168 19994,'78'-46'303,"1"0"1,-13 0-1,-15 17 1,-37 33-1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28.69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71 1 23170,'-38'28'504,"21"-3"-605,1 63-291,52-70 342,-19 51 83,48-130 202,-47 36 197,14-28-197,-31 48 454,-1 11-421,0 6-128,0 9 79,-1 28-219,-1-18-381,0 30-2111,1-33-1945,1 0 4437,0-13 0,0-11 0,0-2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34.188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360 8 23041,'-22'-4'-11,"3"1"112,-15 26-107,20-14 40,-24 15-79,26-16 45,1-2 50,-5 3-50,8-3 11,-16 8-5,14-7-6,-16 7 6,20-9-6,-10 5 5,10-7 18,-5 5-23,3-3-23,1 0 23,1-1 0,3-2-17,-9 11 23,7-6-73,-13 14 56,10-6 11,0-2-96,0 11 96,7-15 0,-1 8 0,2-4 17,0 2-50,0 0 61,0 6-28,1-15-124,3 9 124,-1-11-44,2 2 55,4-1-62,7 1 91,0 1-18,9 2-22,-16-5-6,21 6 62,-10-5-50,5-1 11,-8-1-40,-5-3 18,-5 1-6,16 0 44,-6 0-33,4-1-17,7 0 34,-10 0-17,3 0-11,0 0-11,-12 0 5,6 0-11,1-3 33,-5 1-10,9-3-29,0-4 23,-3 4-56,11-10 67,-17 10-56,13-11 50,-15 10-44,5-5-3421,-4 2 3471,-2 3-39,2-3 39,-1-1-73,0-5 73,-1 3 23,0-7 27,-5 12 3376,0-7-3353,-1 0-79,-2 2 45,0-14 28,0 11-5,-3-5 50,-7-2-106,4 12 66,-10-16 7,10 18-34,-3-6 106,1 4-151,4 5 17,-7-9 55,1 3 12,0 2-28,-8-5-56,11 10 73,-15-4-73,15 6 168,-9-1-151,7 3 22,0 0-3498,-14 0 3453,13 0-78,-11 0 34,5 0 100,-1 0-27,0 0-46,2 0-268,-12 9 123,14-4-750,-17 9 3318,23-10-4315,-3 0 1915,7-4 0,2 0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38.99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0 158 19848,'22'-11'588,"-1"0"-336,-2 2-89,-1 0 273,68-34-402,-31 19-28,29-14-12,-51 27-296,-24 9 307,-5 4 197,-1 3-73,-3 3 50,0 1 342,0 11-516,-3-10 74,-1 21-79,0-16 28,0 27 6,4-21 151,0 31-185,0-35 56,0 14-56,0-27-286,0 0-314,0-4-480,0 0 1080,0-13 0,0 9 0,0-9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39.86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256 1 23108,'-9'24'207,"0"2"-157,-9 16 1,-4 14-27,-1 15 0,-1 11 1,1-4-14,-5 7 0,1 2-1410,9-15 1,0 11 0,3-4 0,4-16 1527,5 21 403,2-24 0,4 2-423,7-7 0,2-4-64,4 17 467,10 5 1,9 2-454,2-22-1,5-3-41,6 10 0,4-3-17,-6-13 0,4-6 5,14-6 1,-1-7 3247,3-5-3194,1-6 0,-3-4-53,-27-5 284,20 1-609,-50-4-2627,1 0-2431,-5-2 5377,3 0 0,-3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3:09.98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1 146 20403,'98'-3'-79,"1"0"1,-1-1-1,-28 3 1,-4 0 0,4-2 57,9-3 0,7-1 0,1-1 0,-8 0-17,-2-1 1,-4-1 0,-13 1 37,12-3-2405,-4-2 1,-7 0 2728,-31 6 1337,11-6-1930,-41 8-509,2 4-1029,-2-2 1807,0 4 0,0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29.0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20649,'3'40'286,"-1"-9"-242,2-4-38,0 4-90,-2 2 78,1-5-72,-3-4-874,0-20 297,0-1-7629,1-16 8284,-1-12 0,2 5 0,-2-1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44.35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 23551,'9'41'756,"2"6"-465,5 36-241,-2-15 28,3 12 1,1-1-5756,-1-10 5654,-5-15 1,-1-8 0,-4-29 1335,-7-29-1313,2-10 949,0-46-949,6-19-1145,-3 33 0,2 1 1145,5-28 1076,5-8-1681,-10 60 605,8-12 0,-12 38 0,4 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45.12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57 57 22156,'-19'-2'258,"-2"4"-197,26 17-21,-9-3-29,0 6-34,3 3 23,1-11-5,10 8 5,-1-19 0,9 1 140,8-32-6,-14-18-50,6 2-28,-23-4-235,-1 40 101,-6 1-359,-10 24 78,8-3-5640,-12 31 5151,17-15 0,-1-1 0,9-16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45.59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0 23299,'7'37'901,"1"3"-6393,-1 5 5685,-2 14 0,0 3 1250,1 5-1435,-2 13 0,0-5-8,-4-35-518,3 24-495,-2-56 445,12-30 1,-10 14 0,8-22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46.03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4 20112,'1'-3'3903,"1"78"-3671,-1-17 1,0 5-286,2 20 0,-1-1 16,0-15 1,0-7-98,2 12-522,-4-51-111,0-9 767,0 0 0,0-9 0,0-2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46.38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90 23327,'41'-31'308,"17"5"-308,-37 25-45,15-2-1327,-5-2 413,-11 1-3118,17-5 4077,-13 5 0,-7 0 0,-5 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47.118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24 1 23422,'-6'26'112,"0"6"-118,0-16-67,2 8-11,2-15-16,2 1-214,2-5 185,1-4 34,1 1 89,11-10 12,-6 2 11,10-7-17,-14 8 0,2 1 101,-4 4-124,-3 0 527,2 0-319,-2 5-79,0 3 34,0 20-162,0-9-381,0 21 67,0-26-532,0 9 868,0-17 0,0-2 0,0-3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47.40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60 0 23523,'1'87'171,"-1"-1"1,1-23 0,-2-5-5844,-10 41 5650,3-65-213,1 3-9596,-6-42 8622,6-8 1,-3-7 0,6 4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47.63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 22229,'21'33'0,"-4"-7"0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48.22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0 141 21489,'63'-28'174,"-10"4"66,-32 10-234,4-21-40,-6 18-296,-22-6 408,-8 31-55,-21 14 5,17-4 17,-2 6 291,8 5 320,4-6-113,5 10 67,22-12-587,-4-6-186,52-6-122,-44-8-2163,27-1 2448,-40-16 0,-6 12 0,1-12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49.094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 23836,'6'36'622,"1"15"-611,-7-3 28,1-2-39,-1-4 28,0-20-129,0 0 23,0-12-572,0 1 589,0-34-46,0-31 96,22-20 11,-11 11 213,31 21-17,-23 40-162,7 8 10,-8 13-32,-6-1 77,5 22-111,-12-19-1048,3 27 5,-8-32 1065,7 7 0,-6-19 0,5-4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29.6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19171,'38'0'381,"22"0"-5930,-29 6 5667,14 18 1330,-25-2-1387,-12 10-1385,-12 25 1318,-1-30-33,-6 30 168,-10-34 2016,6-10-2800,-4-4 178,14-11-565,2-1 1023,3-1 19,1 2 0,0 0 0,0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49.53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8 53 22386,'-5'55'330,"3"-5"-324,7-37-51,11-2-11,13-16 134,-6-4-72,5-19 28,-21 4-34,-1-8-3230,-6 0 3236,0 12 27,-4-1 6,-2 13-783,-16 5-1883,-2 7 2627,-4 6 0,12-3 0,9 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0.41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 23147,'26'47'605,"-4"-5"-487,-12 4-96,-5-18-5,5 32-39,-7-41-62,0 8-34,-2-24-834,3-51 700,0 23 157,3-38-6,1 39 90,6 4 375,-1 10-174,7 7-27,-7 10-18,3 19-33,-8 7-84,0-4-84,-7 1-95,-1-23-303,0 0-246,7-12 436,0-5-251,13-15 510,-7 6 44,14-9 224,-16 19 28,5 0 360,-11 9-433,-2 0 734,4 5-851,-5 3-6,5 5-414,-4 25-174,-1-22-355,3 16 0,-4-28 0,3-2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0.70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 22755,'13'61'-1759,"-2"10"158,-14-55 1601,-4 15 0,2-27 0,-1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0.81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 8181,'0'0'0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2.05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1 310 17977,'6'0'2370,"-1"0"-1222,-5 0-829,7 16-95,-3-7-5,5 13 195,0 18-408,-4-23 28,2 21-34,-6-30 5,-1 1-5,0-4-61,0 0-1,0-3-488,1-7 522,0-5-190,32-62 224,-19 44-1,25-40 310,-21 62-187,-7 1 348,3 23-392,-11-5-78,2 35-12,-3-26-1506,14 14 1125,-6-33-66,9-4-34,11-51 498,-18 30-3398,14-25 3830,-22 44 324,-2 2 214,-1 17-858,-1-7 11,0 13 96,0 1-230,0-7 0,0 14-123,0-16 3442,14 1-2720,25-27-381,-4-4-137,5-13 1,1-7 24,8-23-398,-15 13 1,-2 0 369,2-15 700,-10-16-537,-17 50-3197,-5-9 2956,-6 38 117,-5 9-49,-4 10-1758,-20 62 1735,16-34-596,2 7 0,2-2 568,10-22 1384,16 20-1665,0-38-2704,40 8 2968,-26-16 0,9-1 0,-27-5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2.78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66 47 22212,'-32'24'823,"6"1"-291,21 0-414,3-5 16,9 23-167,4-29-40,28 3 73,-18-28-325,18-30 325,-30 10 62,2-17-118,-15 8-107,-1 21-1120,-17-5 435,-8 55 0,8-23 0,1 25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3.15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 24284,'55'60'439,"1"1"0,-5 15 0,-15 0-428,-33-23 0,-6-2-78,1 43-718,2-12 7,0-66 778,0-24 0,0 4 0,0-19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3.75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42 82 22447,'-23'53'684,"5"-8"-438,18-31 202,7 8-409,2-10-39,19 4 17,-6-14 22,11-4-39,-9-6-101,14-22 62,-17 5 39,5-37 6,-32 16-113,-1 5-1909,-27 11 448,16 28-2577,-10 8 4145,17-1 0,6 3 0,1-4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4.56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0 164 21271,'74'-25'593,"1"0"1,-1-1 0,-7 15 0,-10-3-617,9-49 51,-84 71 165,-20 21 1,0 10-144,15 13-39,-19 20-72,59-39-830,25-34-353,6-8 57,-1-5-1641,0-47 3656,-29 34 2719,16-41-2853,-29 55 656,0-5-1238,-5 18 644,3 37-639,-1-16-55,5 48-51,-5-43-17,3 13 12,-4-28-12,0-2-44,-1-7-180,0-2 202,0-8 23,0-4 61,1-25-95,2 12 22,7-20 11,-3 29-901,15-9 229,-12 18-170,28-7 0,-28 12 0,14-3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5.194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105 0 23702,'-32'28'481,"4"-1"-6007,8 3 5521,9-10 1414,-1 8-1415,11-15 860,1-4-1078,16 0 218,-4-6-122,13-3-460,23-53 632,-27 30 231,19-43-124,-37 56 454,-2 0 84,-1 43 2820,0-13-3503,0 33-180,0-18-190,0-8 39,0-5 325,7-16 0,-6-5 0,6-1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30.5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117 33 21663,'-18'-18'-68,"3"4"57,-6 23-34,12-2 23,-17 22 22,20-12 0,-5 10 22,7 14-89,0-9 67,2 7 6,4-19-57,35-16 51,-22 0-44,26-2 55,-26-2-22,-5 0-437,18 0 212,-18 0-10,9 0-11,-16-1-819,-1-2 325,-1 1-979,0-1 1730,-1 3 0,0 0 0,0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5.64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109 1 21747,'-30'24'941,"4"1"-6125,9-2 5391,5-5 1263,-3 6-1156,10 15 546,2-20-922,5 17 12,6-31-1878,22-4 3825,-7-7-5616,16-5 2871,-8-9 0,-15 10 0,3-3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5.828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 24788,'48'65'6,"-1"-1"1,2-7 0,-20-15 0,-33-33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6.02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78 22856,'18'-43'-3360,"-5"9"878,-11 40 2482,-2 5 0,0-2 0,0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6.504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49 0 21987,'3'5'1519,"-10"19"-1362,0-8-124,-9 18-4128,1 46 4135,8-45 752,37 32-1201,-13-71-3259,31-48-3833,-40 12 7501,0-26 0,-8 44 0,0 8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6.69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1 193 23943,'46'-53'0,"0"-1"0,-9 11 0,0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4:57.25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 21439,'21'41'3282,"-4"-5"-3103,-8 7-207,-4-14-431,68-72 515,-48 33 227,16-32 0,-3 2-82,-26 36 438,6 30-600,-12-7-39,5 52-117,-9-47-152,3 18-544,-4-39-83,0-2 896,-12-10 0,9 6 0,-9-6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03.95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319 0 24038,'-36'20'140,"-42"39"-146,27-23-61,-11 26-45,23-29-6,22 2 68,-3-5 44,6-8-33,13-15-17,1-5-112,0 0 163,1 0-7,14 0 248,4 2-18,17 4-3386,39 9 3207,-25-2-39,22 5 123,-48-5-89,-13-7 50,-8 1-84,-2-5-2739,1 1 2739,-3-3 0,1 1 0,-2-3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06.85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2734 23931,'34'-3'196,"0"-2"-162,-2 2-34,3 0-4246,22 2 4246,-9 1 860,15 0-832,-14 0-2235,48 0 2240,-32 0-16,-5 0 0,5 0-9,-6 0 1,-2 0 52,38 0-61,-13 0 0,-1 0 0,12 0 1134,0 0 1,4 0-1119,-27 1 1,-1 0-11,10 0 0,-3-1-6,-18 2 0,-5 0-6,30-2 1713,-31 1 0,0 0-1679,38 0-34,-22-1 1,-3 0 39,3 2-1,25-2 7,-48 0-24,8 0-38,12 0-3370,-29 0 3414,10 0 141,-27-2 33,4-3-140,6-7 33,21-13-77,6-3 24,-13 6 0,4-3 1733,22-10 0,0-1-1764,-18 8 1,0 1 2,16-8 1,-2 0-18,-16 9 1,-5 3-3384,14-7 3392,29-15-5,-38 20 16,11-6-6,-1 0 46,6-8-56,-11 4-1,0-6-50,2 2-51,-7 2 79,6 1 23,-17 11-7,1-5-55,-25 20-6,6-7 225,-18 17 487,-2 0-639,0-3 3442,0-1-3442,0-5 22,-4-10 1,-2-4-85,-8-24 62,7 21-129,-1-24 90,8 27 67,3-27 34,4 13-45,1-5-29,5 15 12,-2 5 12,6-5-46,-4 7 56,20-21-10,-3 11-18,30-23 12,-9 14 27,12-5-27,-2 12-129,9 12 39,-8 7 22,-6 18 0,-22 9 68,-3 15 0,-8 1 22,1 5-6,-5-3-5,-1 2-34,-1-8-28,-4-1 6,-4-12 33,-2 2-22,3-2 28,-1-6-56,-1-3 51,-1-4 335,26-12-240,-12 5-57,20-10 91,7 1-102,-17 5 23,20-3 0,3 2-45,-8 2 0,41-8 22,-6 4 6,-25 3-3,14-1 0,4-2-13,24-4-1686,-13-2 0,0-1 1674,-34 9 0,-3 0 0,8-5 0,-1 0 68,28-10-35,5-3-30,-32 12 0,2-1-6,0 1 0,1-1-11,-1 1 0,3 1 28,19-6 0,3 1 0,-9 1 0,4 0-24,8-2 1,8-2 0,-1 0 20,-11 3 0,-2 0 1,3-1-10,-13 3 1,1 0 0,2-1 0,3-1-6,18-6 0,5-3 0,-2 0 1,-9 3-479,-14 5 1,-8 1 0,4-1 478,-1 0 1,4-1-1,2 0 1,2 1 13,14-2 1,6 2 0,-4 0 0,-9 4-13,8-4 0,0 1 1,-8 3 0,12-3 1,-1 1-1,-14 2-32,2 2 0,-6 0 98,14-4 1,1 0 21,-6 0 1,-1 1-12,-3 0 1,-8 1 49,6-2-4,-22 5 1306,-24 8-1419,-11 3 3244,-14 4-4985,-6 1 808,-19 0 922,-9-6 0,3 5 0,1-4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10.58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380 76 23803,'1'-25'280,"-3"1"-213,-7 18-67,-9-4-90,-7 5 34,-2-1 56,-33 17 11,8 17 28,8 0 1,0 6-23,-12 47-1,28-36 1,13 0-17,35 1 0,11-5-17,4 3 62,56-11 62,-23-36-107,-17-13-913,2-12 913,-29 4 0,-21 2 0,0 20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11.118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141 1 21937,'-10'58'1132,"0"-6"-830,-6-20-106,1 0 28,-1 3-44,-10 25-96,13-22-84,-6 16-146,12-14-431,3-23-1507,0 8 2084,9-70 0,-4 33 0,5-32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4:50.13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1102 22015,'38'-10'-22,"10"2"22,-5 8-34,48 0-78,-33 0 0,-1 0 84,32 0-532,3 0 661,-66 0 28,16 7-95,-10-4-34,6 5 56,-7-5-107,6 2-167,-2-3 179,5 0 139,0-2-100,-6-4 40,11-2-40,-15 1 11,-3-2-11,-7 4-23,-10-2 208,2-2 0,-6-2-90,-5-5-100,-1 2 5,0-3 0,-5-12 22,2-20-28,-4 6 40,6-8-12,-2-10-10,1 25 32,-3-41 96,-5 12-140,4 17-22,-2-22 22,8 33 45,0-23-40,-4-12-21,3 12-18,-3-4 51,4 27-62,0 12-5,0-2-85,0 8 62,0 3-11,0 0-106,0 7-135,0-7 286,0 0 33,0 1-89,1-2-129,2 6-112,2-6 275,1 5 111,-3 3 90,-1 7-118,-2 3 135,-17 18-73,-4 0-179,-32 31 45,24-24-113,-5 10 158,29-31-113,4-2-492,1-5-174,0 0 587,13-18 124,-5 7 12,19-25 16,-11 16-95,17-14 129,-11 15 123,3-4-107,-14 14 214,-3 2 1036,9 6-1199,-10 1-39,15 0 111,-10 0 287,9 8 38,-2 13-380,-3-4 17,-5 12-68,-5-14 23,0 2-45,0 1 67,-3 0-11,1 3-34,-2-3-27,4 2 44,-1 5-5,-1-8 50,0 4 16,-4-14-88,3-1-3614,-3-6-4883,2-6 8485,-2-4 0,0 1 0,0 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11.70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48 140 20207,'-13'-26'1332,"2"3"-850,5 20-50,0-2 447,0 1-593,3 2-51,0-1 51,3 2-230,0-2 464,35-12-368,25-3-136,24-2-66,-18 7-325,-21 9-9456,-5 16 9791,-19-5 0,14 6 0,-28-9 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12.20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27 21282,'86'4'1221,"-7"-3"-974,-31-4-34,32-6-129,-36 4-79,18-3 46,-45 6-57,-9 1 6,0 1-2549,-7 0 2549,-17-2 0,11 2 0,-12-1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13.05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75 22179,'7'-41'901,"-2"8"-906,-5 33 10,1 6 180,8 30-56,-1 10-34,4 35-28,-5 9-2,-4-6 1,-2 18-1,-2-4-1146,1-27 1,-2-4 0,0 5 1115,1 2 0,1 5 0,-2 0 0,0-10 15,-3 12 1,0-7-296,0 5 0,0-6 295,-1 14-36,3-24 0,1-4-64,2-1-152,0-32 202,13-63 0,-9 20 0,9-50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13.68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91 23159,'53'-11'390,"0"0"0,19-2 0,-3 1-5922,17-2 5535,-24 5 0,1 1 1376,34 2-1373,-48 4 0,7 0-12,30 0 0,15 1 1,-2 2-5,-13 3 1,-1 1 0,4 0 68,-6-3 1,3-1 0,0 1 0,-7 1-83,-3 3 1,-5 0 0,-7-1-356,3-1 0,-4-2 378,-1-1 0,-5 0 0,10-2 0,-1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14.65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1654 22296,'84'-19'502,"0"1"0,-1 1 1,-4 2-3188,-22 6 0,-2 2 2721,5 1 1,2 2-20,0 0 0,0 2 687,-3-1 1,5 3-726,1 7 1,5 4-1,2 2 13,6 2 1,2 3 0,-2 0 108,-7-2 1,-2 0-1,-1 1-98,28 11 0,-5-4-1,-25-13 1,-7-3-8,6 1 3228,25 0-3184,-76-9-50,-11 0 33,-3-8 853,0-1-606,0-16-190,0-7-1,0-43-44,0 14-23,-1-19 0,2-12-11,-1-4 0,1-4 48,-1 25 1,0-1 0,0-2 10,1-6 1,-1-1 0,0 7-13,-1 4 1,0 1-1162,-1-3 0,1-7 0,-1 12 1154,-1-26-1219,3 4 0,-4 12 283,-10 49-62,20-4 958,-22 52 0,24-11 0,-13 15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35.83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1 630 24256,'36'-19'67,"0"4"-67,-6 12 0,18 3-224,30-1 185,-18 1 50,7 0-11,-50 0 23,-8 0-225,-3-3 465,-2-2 40,3-13-242,-6-30-94,1-13-1652,0-9 0,0-2 1685,-1-1 14,1 17 0,0 4 3,-2 8-17,0 25-11,0-7 39,0 26 61,0 0-111,2 0 0,4 0 3436,3 0-3347,48 0-56,-28-1-11,33 0-3358,-34-1 3358,-8 1 0,3 0-90,-3 0 74,-8 0-68,6 0 84,-11 1-62,8 25-22,-3 55 84,0-24 3392,-3 34-3364,-9-63-50,0 16 38,-1-16-10,1 6-62,-6-8 34,4-14-1,-4 10-38,1 0 49,1-5-38,0 6 44,3-12-5,1-4-106,0-1-18,0-3 197,0 1-34,1-3-6,11 0-11,-4 0 23,28 0-34,-22 0 0,31 0 0,-16 0 0,31 0 0,-13 0 11,3 0-22,-19 0 33,-8 0-3414,-9 0 3392,0 0 0,-8 0 359,-1-4-359,-4 2 33,3-29-33,-3 14 0,1-21 34,-2-32-45,0 2 11,0-10 5,0 23 3382,-5 24-3376,-4-9 6,-1 0-17,-1-4 39,6 28-22,2 2-17,2 14-6,1-2-16,0 1-57,0 1 68,0-2 22,34 0 12,17 1-23,7-2-34,38 3 29,-68 0-18,27 0 23,-50 0 17,2 0-168,0 0 0,-1 6 151,3 11-3398,-5 3 3381,1 10 17,-2 10 28,-1 5-11,-2 4 0,-1 2-34,-3 12-2251,0 21 2262,-1-54 2252,4-11-2246,-2 3-78,0 2 78,1 0-34,0-6 28,2-11 3247,0-5-3230,0-1-50,0 0 45,1-1-6,10 0-17,6 0 51,5-3-6,1 1 16,3-5-66,9 2 33,12-3 12,-12 4-3427,-8 0 3432,-21 4-33,-5 0 5,0-1 17,2 1 5,0-3 224,3-3-162,-3-2 3325,-1-32-3409,-5 16 0,-1-21 28,-5 1-33,4 21 10,-3-17 12,7 17 22,-1-31 6,2 14-45,0-11-22,0 24 22,0 12 0,0-3 39,0 0-39,0 11 28,0-2-56,0 9-6,0 0 57,12-1-18,2 1 18,11-2-7,4 2-178,-3 0 156,-7 0 12,-7 0-12,-8 19 6,-3-7-22,4 26 61,-3-2 6,2 16-39,-2-5-107,1 16 78,-3-33 51,0 30-56,0-35 28,0 11-5,-2-5-40,2-19 34,-1 10-62,1-17-84,0-1 157,0-3-39,0-1 73,1 0-29,5 0-5,0 0 6,10 0 33,-5 0-39,21 0 0,-11 0-34,7 0 34,3 0-5,-9 0 33,4 0 11,-9-1-39,-13 1-39,2-3 78,-4 3-5,0-2-1,-2 2-16,0-11 11,0 2-28,0-18-3392,0-19 3392,0 13 17,0-42-12,0 49-2273,0-33 2262,0 39-10,-1-9 49,-4-1 23,-13 9 2213,19-5-2146,-15 14-112,23 7 45,-10 2 3370,1-1-3443,0 3 11,0-4 45,-8 4-39,19-1-56,-4 2 51,13 0-29,1 0 23,-12 0-73,9 0-168,0 9 129,-3-4 44,0 15 12,-11-5 112,-2 18-51,-1 30 6,-6-5 51,2 4-40,-7-13-11,4-13 11,0-6-11,4 1 6,2-24-1,0 4 29,-2 7-28,2-6-6,-1 6 5,1-6-5,0-4-39,0 0 0,0-4-73,0-4 185,0 2-73,1-2 0,2 0 5,4 0-5,8 0 51,-2 0-51,4 0-34,14 0 56,-15 0-16,14 0 11,-15 0-6,-1 0-11,-3 0 11,4 0-11,-3 0 23,4 0-35,2 0 7,-9 0-1,2-2-44,9-4 22,-9 1-6,11-3 51,-14 4 50,-4-1-61,-1 0-23,0 0 39,0 0-27,0-2 27,3-2-22,-4 4 34,0-1-29,-2 6 23,0 0-5,0-2-12,0-1 0,0-28-11,0 16 23,-1-26 21,-3 11-44,0 8 23,-3-6 27,-5-7-50,5 15-5,-5-29-40,10 18 78,1-4-33,1 0 17,0 20-45,0 3 0,0 12-106,0 0 128,0-1 12,0-3-6,0 0 22,0 0-11,0 3-5,0 1-6,1 0 0,4 0 6,2 0-6,4 0 22,22 0-28,-16 0 34,17 0-56,-8 0-5,9 0-1,35 0-61,-27 0 106,11 0-11,-40 1 0,6-1-11,-9 2 33,6-2 1,-10 0-40,0 0 17,0 0 0,4 0 34,-5 0-57,14-2 40,-13 2-11,10-1-6,-7-1-51,5 2 51,-5-1-22,-1 1-17,-7 0 33,-2 0-50,2 15 106,0-4-44,3 14 72,-1 8-72,-1 48 16,0-32 1,-1 41-18,-2-72-5,0 12 6,0-13-6,0-2 0,0 2 17,0 1 5,0-7-55,0 8 10,0-13 23,0 1-67,1-6 89,3-1-5,13 1-56,-4 0 39,7 0 0,-9-1 39,24 0-16,-14 0-23,21 0 33,15-8-33,-26 3 0,31-4 34,-19 4-57,-17 4 68,20-1-95,-32 2 39,4 0 11,-17 0 0,13 0-28,-12 3 5,12-2 102,-10 3 55,-3-4 6,-1 1-17,2-1-145,-2-5 22,0-2-11,0-7-45,0-22 11,0 8 45,0-50-3381,0 35 3359,0-15-1,0 33 18,0 12-46,-2-6 40,1 2 39,-1-3-39,-1-2 11,3 9 3409,-3-9-3409,2 4-118,-4 0 62,3 7 22,-2 3-10,4 8 27,-1 0 101,11 0-84,-2-1 11,21-2-11,-15 1 22,9-1-10,-11 3-35,-1 0 29,1 0 22,6 0-28,1 0 22,21 1-55,-16 1 77,27 1-44,-32-1-22,28-1 67,-4-1-68,-2 0 23,2 0 34,25 4-2567,-30-3 2538,29 3-5,-40-4 17,26 0-11,-26 0-6,59 4-6,-59-2 12,25 4 11,-34-3 2533,14 2-2550,19 2 5,-14-2 40,6-1 5,-9-3-50,-15-1 0,19 3-28,-3 2-95,-18 1 123,7 9 0,-22-10 0,-5 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35.87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3949 0 24452,'19'39'-11,"-2"5"-2772,-14 16 1,-5 10 2784,-1-3 1,0 3 5,-1 16 1,-1-1-545,-2-13 0,-1-3 547,0-5 1,0 0-232,3-3 0,0-1 192,1-3 0,0-1 28,2-2 0,1-6 0,1-3 1467,7 11-1417,-2-39-11,3 1 2241,-4-17-2179,-4-1 3347,0 0-3515,-3 0-23,-5 0 140,-45-2 1,-18-1-1705,3-2 0,-3 0 1654,-19 0 0,-1-1 11,16 0 0,1 1-1000,-16-1 0,4 0 977,28 3 1,-4 1-38,-4 0 0,-12 0 0,-3 0 1,2 1 55,-19 0 0,0 1 1,3 0-6,11-1 0,3 1 0,-6 1-33,-4 1 0,-8 1 0,3 1 0,19 0-31,22-2 1,2 2 25,-29 2 1,-11 2 0,15-2 2394,-5-2-2340,-3 0 1,4-1-20,21-3 28,-26 0-235,21-7 118,20 2 1505,-2-3 0,-5-2-1410,-33-7-6,10 1 11,18 5 0,5 1-39,17 4 318,-49-5-351,31 9 44,6 1 45,-48 2-28,67 0 6,-42 0 16,60-1-78,-6 0 34,14 0-57,0 0 6,3 0 107,0 0-12,2-25-22,2 12 0,5-22 45,12 6-39,-1 5 139,23-28 119,-13 23-292,-1-2-40,-14 19 152,-34 27-50,4-2-6,-42 22-28,35-12 45,-51 25-84,50-25 16,-32 23 1,35-15 55,3-4-3481,12 12 3448,9-25-50,6 13 44,37-5-5,-12-6 56,13 3 0,-1 1-51,-6-2 29,21 7-18,-34-9 29,-15-10 3425,2 3-4674,-13-7-225,-1 2 1440,-1 5 0,0-5 0,0 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58.06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68 0 23556,'-14'32'6,"3"-4"-12,-5-10-22,8-6-89,-5 8-511,11-15 628,-1 2 185,22-7-101,-9 0-33,21 0-40,-20 0 6,19 10-68,-18-2 51,8 7 0,-16-8 62,-3-3 22,-1-2-84,0-1-73,0-1-425,-13-1 442,2-6 50,-10-2 51,4-12-40,6 9-5,-7-10-28,9 15-106,-1-10 95,7 12 72,3-5-27,0 8-6,0 0-17,0 2 23,0 0 11,3 0 16,0 0 1,5 1 50,3 1-45,7 2-33,3-1 27,70 1-33,-33-2 3,27-1 0,4-1 36,-8 0-49,-13 3 1,11 2 0,-11-1 65,17 3 168,-12 0 0,-8 0-67,-36-2-56,-13-4-23,-16-1-1080,0 0 26,0 1 976,-13 0 0,9 0 0,-9-1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59.22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0 114 19826,'39'-26'1019,"-8"5"-621,-26 16-74,-4 1 124,2 1-352,-3 1-6,2 1-315,-2 1 372,-3 12-69,1 0-28,-1 13 74,0 41-119,6-12-66,1 14-29,17-26-3280,-4-33 3510,17-2-112,-14-15 73,40-57-101,-34 27 0,21-41 23,-37 44 10,-5 12-33,-1 2 17,-4 14-129,0 4 3280,0 2-3174,0 8 12,0 2 16,0 51-22,0-32-16,6 31 10,0-41-67,28 7 79,-13-13 61,18 6 476,8-27-397,-24-1 291,26-35-342,-38 16-56,1-22-5,-7-7-135,-4 26-3484,-44-19-4368,14 40 7953,-36 5 0,44 6 0,5 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6:59.74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 18739,'10'48'1765,"4"48"-6950,-17-17 5376,22 17 1458,-17-32-1503,17-20-85,-10-8-122,-1-10 573,-2-11-1492,-2-14 413,-1-38 0,0 28 0,-2-28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01.75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108 23 21310,'-32'2'-45,"8"1"123,6 19-44,8-3-34,-7 28 6,10-10-163,8 23 157,2-32-73,19 7-22,-11-29 72,23 1-570,0-6 363,-5-1-100,24-27 274,-36 13 196,20-39-17,-28 35-84,-1-14 124,-7 3-57,-1 2 40,-4-3-3141,-11 2 3040,3 18-51,-7-6-357,-3 12 363,9 3-896,-30 3 117,30 2 779,-19 11 0,28-10 0,-3 6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00.56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1 126 11032,'68'-24'2457,"1"1"1,-1 0-1,13-9 1,-9 9-1926,13 23-807,-15 0-672,-17 0 807,14 0-3735,0 4 3617,-9 17 1028,-4-7-865,-8 28 89,-31-24 6,5 13 773,-5 4-325,-4 11 3028,-1 1-3431,-6 19-1697,-3-9 1686,-1 3-34,3 0 45,3 34-12,2-22 1,0 13-28,-2-41 408,-4-28-167,-1-7-84,-15 0 1628,-25-9-1732,-8 1 0,-8-2-273,-13-5 0,-2-1 216,9 3 1,0-1 257,-16-6 1,10-1-199,26 3-68,-17-8 113,54 13-998,-7-4 347,9 8-1914,-6-2-2309,8 2 4767,0 0 0,0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03.34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33 0 19048,'-1'18'1887,"-1"-3"-1479,2-15 40,0 0-364,-2 17-84,1-6 0,-4 28 6,4-24 33,-2 11-22,3-20-163,0-1-212,0-17 358,-1 0 101,-2-33-101,1 26-6,-10-18 62,30 33-101,-22-1 45,25 5-184,-17 13 184,0-5-45,2 16 39,-4-17-33,2 3-95,7-14 156,-4-3-22,7-5-134,1-14 50,-7 15 33,9-6 6,-6 17-139,-4 0 564,2 17-380,-8-7-28,-1 12-134,0-13-3059,0 3 3221,0-7 0,0 2 0,0-6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07.18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79 20240,'29'5'79,"-4"-1"-79,-16-4 274,48 3-190,-19-2-62,29 0 1,12 0 2,-5-1 0,1 0-11,8 0 0,8 0-12,4 1 0,9-1 0,-13 1 6,-23-1 1,-3 0-23,4 1 1,5 0 0,-4-1-939,12 1 0,-7 0 949,-24 1 0,2-1-914,23 1 1,10-1-1,-10 0 917,-24 0 0,0 0 28,26 1 0,11-1 0,-9 0-37,-18 0 1,4-1-453,15 0 0,16 1 0,1 1 0,-15-1 438,-7 0 1,-2 0 38,9 0 1,8 1 0,-4 0 103,-16 0 0,-2 1 0,-7-1-120,-11 1 0,0 0 3,12-1 1,8 0 0,-5-1 27,1 2 0,-7 0-26,22-1 642,-19 0 1,-2 0-542,2 0 32,14-2 1,4 0-66,11-2-14,-9-1 1,15-1 0,-13-1-20,13-2 119,-15 0 1,14-1 0,-10 1-160,-21 3 0,-2-1 3,3 0 1,5-1 0,0 1-4,28-4 0,-6 1 451,-27 2 0,2-1-455,19 0 0,10 0 1,-12 0 22,-30 3 1,2 1-19,20-1 1,18-1-1,1 1 1,-17 1-16,-18 1 0,-2 1 157,15-2 1,9 1-1,-5 0-126,9 2 0,-7 0-3,-26 0 0,0 0 646,32 0 1,-3 0-661,10 0-200,-15 0 1,16 1 0,-6-1 266,-1 1 0,3-1-44,-6 0 1,12 0 0,0 1 0,-14-1-7,0 0 0,-6 0 7,-5-1 0,5-1 1,1 1 4,8 1 1,3-1 0,-7 1-416,4-2 1,-2 1 385,-4 2 0,4 1 0,-9 1 14,-16 3 0,-1 3-26,9 0 1,5 3 0,-3-1 844,4 1 0,4 0-833,4 0 0,16 2 0,-2-1 0,-17-1 0,-17-3 0,-1 0 7,9 0 0,11 2 0,2 0 0,-9 0-7,14 3 0,-7 0 541,5-1 0,-1 1-541,-8-1 0,0 0 34,22 6 0,-3 0-581,-40-8 1,1 0 565,37 7 1,4 1-26,-26-4 1,-2-2 19,6-1 0,1-1 482,-3 1 0,2-1-492,-7-5 0,4-1 0,-10-2-157,27-2 170,-23 0 0,-1 0 11,19-1-28,-22 0 50,-1 0-72,1 0 50,-22 0 1121,6 0-1109,-9 0-3362,17 0 3322,-28 0 171,23 0-205,-35 0 68,-3 0-6,-3 0-79,-1 0-201,-5-2-285,-1 1 537,-30-26 0,22 19 0,-22-17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09.02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368 182 23159,'-28'39'257,"-5"7"-5800,-5 4 5619,6-4 0,-2 3 1338,-15 27-1395,18-26 1,1 1 362,5 0 1,3-5-641,1 1-2183,-4 11 1416,29-59 2858,5-14-5020,31-67 1843,-9 16 940,-1-2 1,6-15 0,-4 10 907,-12 26 1,1 0 503,20-48 0,-1 8 174,-17 42 960,25-7-1772,-28 39-241,14-3 520,-6 88-520,-12-23-76,-1 18 1,-1 10-49,-6-13 1,-1-2-20,-1-2 0,1-2 299,-2-6 1,-1-4-1703,2 9 3923,-3-42-2506,-17-32 0,11 8 0,-14-28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09.24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1 203 20789,'87'-28'-1229,"1"1"0,0 0 0,-1 0 0,22-2 1,-4 2-1,-43 4 0,-53 9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09.60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170 0 23595,'-26'39'818,"1"6"-594,4 12 28,0 6-629,-3 24 382,7-22-164,5-4 1,2-7 158,4-30 0,-2 29 0,8-66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10.05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308 0 22470,'-74'0'224,"11"6"-224,37 25-56,9-4-241,3 23 230,13-26-56,8 5-522,32-22 510,-13-4 102,22-5 1439,-62 61 0,-34 38 0,10-17-1496,19-16-864,-20 24 0,-12 17 0,27-53-1947,27-56 2901,14-38 0,-9 18 0,7-20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10.49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1 109 22167,'18'9'1703,"52"35"-1675,-42-54-6,35 29-16,-45-59-645,-33-20 371,1 33-287,-21-17-6777,-11 48 6484,12 4 0,-2-1 0,22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11.02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36 21814,'17'88'252,"-4"-2"-252,-11-35 39,-2-4 85,0-36-46,0 0 169,0-8 531,0-27-632,0 2-434,0-24 288,0 6 101,7-27-95,2 18-90,4-2-672,9 26-4896,5 21-1467,4-1 6373,2 5 1,-18 0 0,-5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11.21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0 9940,'-2'82'3276,"8"-4"1,-19-101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02.97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1 231 17636,'36'5'688,"-8"1"-6202,-14-6 5603,-6 3 1399,4-3-1488,-2 1 977,5-1-461,-5-1-455,0-21-61,-13-5 0,0-6-162,-2-7 67,13 5 39,1 7 56,8-1-320,24 13-1676,-23 10 1816,17-2-212,-31 14-33,0 28 481,-2-13 2752,-8 51-2808,4-53-397,-8 22 526,10-38 2797,14 4-3021,17-2 89,-9 0 6,7-1-823,-25-3 823,1 2 0,-2-1 0,2-1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11.30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0 292 10013,'8'-70'-31,"1"0"0,-2 6 0,-1 13 0,-6 28 1,0 10-1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11.66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63 0 22963,'7'52'473,"0"1"0,4 32-626,-11-18 1,-3 18-1,-2 1 1,0-16-4764,-2-15 1,-2-2 4596,1 27 1,-1 10 0,-4-34 0,-2-48 0,1-37-1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12.52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69 19960,'51'-13'193,"0"1"1,37-9-65,-46 10-5751,-18 6 5757,10-1 1548,-25 6-860,1 0 814,-3 65 0,-3 14-1715,10-54 61,-7 48 0,2-18-201,14-101 10,6-13 3522,-10 16-3314,1 5 62,-16 47-23,0 0-39,2 9-11,6 2-57,-4-9 24,6 2-12,-6-10 11,4-1-45,2-2-67,39-18 62,-26 9-34,20-10 129,-37 14 398,-9 24-191,4 2-173,2 9 95,5-6-85,-2-13 343,30-3-326,-12-15 102,23-25-169,-32-9-117,-4-5-2230,-97 9-1534,42 31-188,-16 4 1,-3 5 4074,-3 20 0,27-8 0,-1-1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16.53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23 107 18341,'10'-49'2364,"-2"8"-801,2 24-236,-4 36-1069,-2 10-174,-6 28 0,-5 28 0,-2 7 0,3-14-93,1-1 1,1 1 8,-2 1 0,-2 12 0,1-2 0,3-14-160,2-9 1,4-14-689,8-4 0,-7 3 0,7-60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16.92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0 257 19652,'91'-14'177,"-1"-1"0,0 1 0,1-1 1,-1 1-1,0-1 0,1 1 1,-1-1-1,0 1 0,8-5 1,-6-1-1,-2 0 0,-1 2 0,1 2 1,6 5-168,2 4 0,7 5 1,3 2-1,0 2 1,-6 0-1,-10 0 1,-13-2-1865,-1-1 1,-14 0 0,6 0 1921,18-1 1,12 1 0,-7-1-1,-22-1 100,0-3-229,-20 4 0,-2 1-455,-4 5 294,10 42 1,-58-29 0,-7 28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17.59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1555 17975,'83'3'1030,"-1"1"1,-2-1 0,-1 0-746,-17 0 1,7 0-54,8-1 1,15 1-1,2 0 1,-7 0 108,-9-1 1,-6 0 0,10 0-324,3 0 0,12 0 0,3 1 0,-4-2 0,-14 1-1836,18-1 1,-6-1 1831,-5 0 1,4 0 0,-11 0 165,-22 1 1,0-2-209,11-2 0,8-2 0,-1-4 28,-6-5 0,-2-3 0,-1 0 50,22-1 1,-4-1-40,-2-3 0,-17-11-834,-43-16 0,-12-4 806,9-11-341,-4-6 1,5-23 0,1-3 0,-4 15 368,-2 11 1,0 0 361,4-13 0,6-17 1,-1 1-1,-5 21-356,-6 26 0,-1 5-51,9-43 1,-3 7-163,-11 27-4232,-19-21 4428,-30 58 0,12 5 0,-7 14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19.42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63 1 8293,'-34'54'0,"6"-10"0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20.39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 22111,'23'84'80,"-1"1"0,-12-8 0,-3 4 0,-4-8-78,-5-11 1,-3-3-3,-5 15 0,2-1 0,7-18 0,2-7-22,6-5-73,4 8-29,21-15 0,12-4 150,4-11 0,3-2-26,2 10 0,6-1-186,10-9 1,8-4 0,-11-2 157,16 7 25,-2-1 1,0 1-15,-31-4 0,-1-1 17,25 1 0,2 0 0,-12-1 0,1-2-1693,33 2 0,-5-5 1693,-2-7 15,-14-1 0,14-1 0,-10 0 1,-20 0 1,1-2-34,35 1 0,13 0 1,-14 0 30,-38 0 0,0 0 8,14 0 0,14 0 1,3-1-1,-7 1 64,-1 0 0,-4 0 0,1 0-71,10-1 0,1 1 0,0-1 61,8 1 1,1 0 0,-15 0-77,-24 1 0,-3 0 28,31-1 0,4 0-23,-16 1 1,-4-1 1045,-15 0 1,1 0-1052,17 0 0,0 0 0,-24 1 0,3-2 148,37-7 1,7-3 198,1-3 1,1-1-290,-3 0 1,0-1 50,10-4 1,-14 3-105,-35 9 46,27-4-606,-65 12 113,-2 0-388,-6 4 830,-14-1 0,4 2 0,-7-2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24.16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443 108 20991,'26'-27'1092,"-6"3"-16,-23-1-841,-43 14-185,10-10-19,-23 37 0,-5 12-26,0 6-15,18 12 1,-2 15 0,9-7-147,0 20 153,6 5 0,21-3-20,48-36 1,14-9-151,34 18-343,9-46 0,0-14 337,-11-15 176,-20-2 1,-10-4 35,-27-8-212,1 22 229,-15 4 180,-20 51-230,3-8 22,14 37 34,8-46 292,53 3-320,-29-33-22,27-9-6,-33-24-190,-30 2 150,-8 1-5376,-80 17-219,44 24 5635,-37 4 0,67 1 0,3-2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25.06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 1 22403,'-1'67'64,"0"0"0,1 33-131,-4-75-34,60-104-888,-34 47 989,9-16 0,-1 4 221,-19 29-457,-5 12 461,-1 43-225,-1-18-45,3 38-129,-1-46-3681,2 1 3727,-4-14 585,4-1-462,1-7-589,22-27 538,-8 10 23,20-24 923,-21 34-744,-4 1-40,-7 14-106,-2 11 3202,0-2-6266,22 11 2073,-13-15 5,36-4 3108,-15-19-1527,-3 6 2070,-12 38-2328,-26 5-35,-2 28 1,0 3-303,-2-10-3723,0 41 3207,10-72-1848,11-6-106,2-30 2470,16-25 0,-20 12 0,3-7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04.04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98 19736,'34'-8'303,"-1"2"-4186,-10 4 3911,3 1 1068,3 1-1141,33 0 651,-8 5-628,19-4 16,-30 4 29,-17-5 66,-14 0 85,-8 0-169,-4 0 2238,-17-13-2232,-10-3-39,-9-11-101,9 8 124,13 7-102,13 9-66,1 1 128,1 2-34,4 0 79,10 7-33,-1 0-286,29 35 352,-30-17-2221,12 29 2490,-31-36-223,-2 3-6,-2-12-34,-7 6-1786,4 2 245,-1-3 1502,17-5 0,-1-9 0,7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26.59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27 568 22049,'-9'34'852,"15"-97"-852,57 76 179,-37-86-179,-40 74-347,-32 30-2650,21 10 2152,-3-1-2286,112-37 3780,-44-18 1454,26-12 0,-3-3-1643,-38 10-85,11-10-11,-35 32-2663,-1 41 2539,0-13-178,0 28 95,4-16-157,-2-19-67,5 2-421,8-45 220,4-19-2651,6-12 1,0-1 201,2-3 1093,28-17 1916,-36 76 4155,34 17-3003,-33-9 5191,3 8-6219,-21-17-209,-10 2 409,-4 32-801,9-20-1059,-9 29 925,12-38 128,4 1 191,5-12 62,13-3 84,0-8-146,1 6-6,0-3 0,9 15-139,4 1-169,42 3 320,-36-3 134,21-3 980,-36-2-369,-18 5-387,-8 6-258,-22 42-201,9-30-11,17 20-6,15-55 117,14-24 1,3-9 33,5-21-1657,-2-14 1,-2-3 1763,-4-10-998,-10 18 1,-4 2 1304,-3-4-419,-4 12 274,-52 127-297,22-9-104,-10 35 1,2 12-591,18-26 0,5-2 481,-3-10 1,6-2 2206,29 35-1999,-4-93 122,42-31-122,-38 11 3464,12-17-3134,-28 28 34,12 28 576,54 3-873,-35 3-95,28-41-275,-66-11-1086,-39-49 430,0 43 953,-15-14 0,22 37 0,18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26.93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70 24055,'9'78'44,"-1"0"1,6 8-84,5-25 45,-3-79-2090,18-24 0,3-7 2084,8-13-3,-7 9 0,2 0 818,23-11-1235,-31 33 420,-29 33 0,-9 6 0,-28 28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27.75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280 46 22627,'-13'-28'257,"1"10"56,-7 55 1,-6 47 0,-1 16 0,5-17-236,0-1 0,0 3-65,3-8 1,-5 15-1,0 5 1,3-4 0,5-15-2118,3 15 1,6-11 2105,1-1 1,5-1 371,7-5 0,5-8-2121,9 3 833,10 6 914,-1-90 0,-17 4 0,1-23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28.88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366 212 19860,'93'-8'158,"1"1"1,0 0 0,-1 0 0,1 0 0,0 0 0,0-1 0,-1 1 0,1 0 0,0 0 0,-1 0 0,1 0 0,1 0 0,5 1-1,4-1 1,1 1 0,2 0 0,-1-1 0,-3 1 0,-2 1 0,-5 0 0,-6 1 0,-8 0 0,-8 1 0,-11 1-159,28 2 0,-21 2 0,11-2 7,3-1 1,15-2-1,6 0 1,-3-1-1,-13 1 1,-21-1-917,27-5 909,-5-3 0,-4 0-509,-11 7 279,-29 3 218,20 1-420,-2 14 309,-22-7 44,55 12 79,-38-15-1569,-4 0 0,1-2 1653,3-1 17,13-2 520,-40 0-143,-14-1-170,25 48-2515,-26-6 2235,18 46 157,-20-13-152,-8-4 1,-2 13-1,-1-5-19,0-10 0,-1 5-246,0 1 0,-1 17 1,0 5-1,-1-4 0,1-15 235,-2 6 0,1-2-8,0 5 1,1 14 0,-1-2 0,1-18-91,-1-22 0,0-4-69,-1 45 1,-4-9 73,-4-42 1636,-30 15-1709,13-64-548,-67-29 503,35 9 113,8 1 0,-9 2-244,-24 5 0,-5 4 319,4 1 1,-5 2 19,5 0 0,-7 1 0,-8 0-65,14 3 0,-8 1 0,-4 0 0,0 1 0,4 0 251,7 0 0,2 0 0,1 1 0,-1 0 1,0 0-136,-2 0 1,-1 0-1,1 0 1,-1-1-1,0 0 89,-3-1 0,-4 0 0,2-1 0,6 0 0,13 0 862,-5-1 0,-3-2-1142,0 0 0,-20-2 0,-10-2 0,-2 0 0,8 1 0,17 1 166,10 2 0,11 0 1,-9-1 18,-15-1 1,-15-2 0,-4-1 0,10 2 0,21 0 1572,19 2 0,7-2-1599,-24-8 1,10-1 195,25 1-215,-4-8 117,42 20-245,0 3-410,-28 2 432,-7 1 106,-28 8 0,31-6 0,6 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40.52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305 35 23747,'11'-20'907,"-1"6"-907,-10 15 123,-2 33-56,-1 7-3,-2 15 1,-3 14-4,-2 7 1,-1 9 0,-1 0-1184,2-3 1,-1 0 0,-1 1 1130,1 3 0,-1 1 1,1-8 15,2-1 0,0-10-19,1 19-12,4-31 12,0-1-124,4-38 40,0-19-342,0-21 330,0 5 2911,-25-61-2832,12 48 11,-29-35 22,27 54-27,-10 1 5,17 8 112,-11 7 72,5 43-178,2-15 78,27 18 0,11 0-67,2-18 27,22 0 1,5-8-22,-8-18 33,48-21-28,-60 1 17,12-14 123,-35 5-68,-5 11-38,-23 14 95,-43 65-107,18-26-78,-21 37 28,56-42 0,2-21 0,8 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42.42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121 1 23590,'12'34'73,"1"-3"-6,16-1-67,-7-7-5644,16 15 5644,-18-16 1415,1-1-1415,-12-11 515,-21 9-426,-7-4 37,-29 13 0,-5 2-126,8-6-140,-2 1 0,6-1-462,28-10-1935,6-4 2537,10 0 0,-1-7 0,4-1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44.72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102 0 22890,'-23'34'358,"0"6"-5895,8 8 5565,-4 32 1409,7-19-1474,3-8 1,9-3 42,39-7 100,-12 2 759,35-49-814,-11-32-46,-5-21 34,-15 9 1,-5-2 3139,3-30-3241,-28 51 101,-12 32-5,-17 89-34,20-49 123,33 25 129,-4-53-84,52-23-101,-34-24-44,9-13-1,-27 0-139,-14-5-3852,-2 24 2877,-4-7-611,-2 35 1703,-4 21 0,3-12 0,-2 12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45.52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27 22055,'8'77'583,"-2"-12"-466,-7-10 107,0-32 112,10-115-364,-5 56 23,7-62-169,-7 86 12,-1 6-62,2 3-505,4 22 723,-2-6-10,5 16 16,2 2 11,3-13 1082,53 1-1032,-36-19 174,44-15-195,-66 7 133,5-6-190,-17 12-302,-25 1 342,-4 12 16,-23 1-39,25 11 61,-14 25-61,34-18 0,-13 16-112,19-22-240,29-8-63,-8-2-2212,41-14-7204,-24-11 9230,9-6 1,-27 6-1,-7 1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45.95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123 16 23500,'-21'-15'51,"3"15"525,2 84-447,8-31-34,-4 33 1,0 1-68,6-30-31,-1-3 0,0-3-109,0-16-17,3-18-1075,0 3 251,4-18-267,0-3-4096,0-7 5316,0-4 0,0 3 0,0 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46.18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39 23147,'74'-21'1305,"-6"4"-1305,-13 28 0,-5 4 0,-11-9 0,43 21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05.07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8 21254,'20'54'-67,"-3"6"67,-9 2 44,-1-6 136,-7 3-130,2-26-100,-2 23-124,0-39-145,0 2 134,0-15-414,0-5 179,-4-21-3263,0 5 3683,-5-26 22,5 18 157,-1-41-100,4 34 117,4-44 745,39 20-667,-14 12-302,56-1-258,-48 97 3012,-31 37-2726,-14-27 0,-9 2 5,-12-1 1,-2-7 33,-4 0-33,18-27 162,16-27-151,4-2 190,7 0 56,23 0-257,10-4-6,-2 1-73,-7-3-1075,-23 3 666,-2 1 482,8 2 0,-12 0 0,8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49.05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92 237 18089,'0'-66'1726,"0"9"-1379,0 39 1675,0-21-1512,2 20 375,-2-14-370,1 28-538,-1 7 135,-4 47 14,0-4 0,-2 10-65,0 21 1,-1 11 0,1-5-425,-1 0 1,1-1 352,1-8 1,0 3 0,2-10-282,2 25-174,0-45-2358,-3 5 246,0-50 2577,-8-31 0,6 16 0,-2-17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49.40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0 326 18986,'0'-8'486,"27"-3"0,33-4 0,25-1 0,17-2 0,11 0 0,3 0 0,-6 1 0,-11 2 0,-21 3-367,22-3 1,-16 3 0,18-2-148,-23 1 1,16-5-1,10-2 1,7 0 0,-1-1-1,-3 3 1,-10 3 0,-14 6-1,-20 6-406,11 13 0,-21 6-75,10 5-2335,0 51 2844,-35-37 0,5 2 0,-25-24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7:50.27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0 842 21450,'93'0'532,"-31"0"1,-3 0-6003,16 0 5652,15-1 0,4 2 533,-41-1 1,1 1-707,14 2 0,8 1 1,-7 1-5,-14 1 1,-2 0 418,14 5 0,9 1-402,-4 0 1,10 2-1,1-1 1,-11-2-23,5 1 0,2-2 4,7 1 0,17 1 0,-3-2 1,-21-3 23,13-4 70,-27-3 0,-7 0 39,-18 0-143,-18 0 90,16 7-28,4 3-33,1 2 33,54-2-67,-58-8 67,35-2 3716,-45-43-3570,-45-42-3171,14-9 2985,-18 37 1,-4-2 3,9 6 0,1-1 44,0-12 0,2-1-42,1-5 1,2 2 8,1 15 0,3 2-1028,19-42 135,-9 63 294,9-26 1,-12 43 0,-2-2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8:53.18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218 0 23769,'-24'34'140,"-1"1"-140,-1 5 6,-24 36-12,9-33 6,9 19-67,13-50-135,26-27 202,-8-9 11,9-17-11,3 6-56,15 2 68,15 4 55,-6 11-11,6 5 45,-4 23-79,-3 13-22,9 14 28,-7 19 6,-16-25-23,-6 2-3661,-13-30 3381,-1-1-593,0-2-1502,0-3 2364,-12-4 0,10 2 0,-10-1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8:54.20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166 143 19725,'0'-74'3742,"0"18"-3328,0 46-313,0 9 128,0 0-33,0 1-173,0 5 5,0 4 11,0 9-11,1 30 0,-2 6-6,0-1-19,1 2 0,-1 7 44,-4 10 1,0 0-1713,1-11 0,-1 3 1665,1 27 0,-1 1 39,2-24 0,0-4-11,1-10 0,1-2 3,-2 3 0,1-1-12,-1-1 1,0 6 13,0 11 1,-1 10 0,1-4 5,-1 13 0,0 0-37,0-9 0,0 3 0,0-5 3,-1 0 1,-1 1 12,-2 3 1,-1 8 0,2-8-19,1-8 0,0 1 1132,0 10 1,-1 7 0,2-14-1066,5 17-1704,-3-14 0,-1-2 1637,3 2 11,-3-25 0,1-4-27,3-5 16,-3-17-12,3 0-201,-3-12-89,3-13-266,7-72 1,-6 50 0,6-50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8:56.91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0 310 20643,'17'-28'930,"-4"4"-560,-13 20-39,0 1-230,0 1 27,1 2 270,1-2-23,1 2-67,4-1-84,19-2-112,29-7-95,16 1-20,-17 2 0,2 0 54,37 1-1655,2 2 1,0 2 1670,-3 1-65,-18 1 1,0 0-1183,18 0 1231,-2 0-79,-14 0 0,7 0 53,2-1 1,0 0-12,-6 0 0,-1-2 0,8 0 0,-2 0-17,-22-2 0,1 0-3,36 1 1,-1 1 22,-44 0 0,3 0-19,30 2 0,15 1 0,-14 0-4,-26 0 1,-1 0 1,9-1 0,9-1 1,0 0-326,5-1 1,1 1 0,-7-1 328,-7-1 0,-2 0 12,0 1 0,5 0 0,-8 2 7,-9 0 1,-1 0-1,36 1 1,4 0-20,-14 0 0,7 0 11,-3 0 0,12 0 0,1 0 1,-11 0-12,10 0 0,-2 0 560,-21 1 0,5-1 0,3 0 0,-1-1-569,0-1 1,1-1 0,-2-1 0,-4 1 1146,-2 1 0,-5 0 0,8-1-1141,2 1 1,11-1 0,2 0 0,-3 1 0,-12 0 22,-7 0 1,-7 1-1,2 0-15,24 0 1,3 1 0,-4 1-9,5-2 1,0 2 7,-12-1 1,4 1-1,3 0-510,8 0 0,3 0 1,-1 1 504,-6-1 0,-1 2 0,0-1-943,8-1 0,0 1 0,-7-1 1004,1 1 1,-4-1-40,-19 0 1,2-1-1,-3 0-200,19 1 0,-3 0 181,-2 0 0,1 2 10,-19 1 0,2 0 0,-2 1-10,18 1 0,0 1 19,13 2 0,-2 1-22,-20-3 0,0-1 36,11 2 1,2 0 8,6 0 0,-3 0-6,-15-2 0,-1 0 497,10 1 1,6-1-516,-12-2 0,4-1 0,-6 1 1582,0 1 0,1 0-1599,13 1 0,9 1 0,-18 0 40,-3 3 600,20 3-605,-57-7-33,-9-5 156,-8 2 12,-13-3 89,-5-16-252,-26-43-11,-9 4-11,-22-25 56,-17 29-56,33 27 44,-3 0-33,37 24 6,0-1-6,21 38-34,-6 7 34,8 25 67,-33 24-3347,-17-37 3344,-6-14 1,-5-3-59,-8-3 11,-35-4-269,45-18-316,-3-1 1,24-9 0,11 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08.15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106 2445 15564,'-28'17'918,"7"-4"-789,19-12 1080,0 1-805,-8 3-80,2-1-228,-3 2 134,7-3-118,-10 0 17,19 1 862,-16-2 185,20 1-969,-10-3 1978,1 0-2180,0-2-5,0 1-5,0-4 78,1 2-107,-10 0 79,21 0-45,-16 2 0,19-2-28,-8-6 95,4-3-33,1-1-29,10-9 107,-14 13-106,7-6 44,-4 1-22,0 2 79,11-16-96,-11 13 56,16-21-78,-9 12 67,4-3-45,16-14-11,-12 14 67,15-15-61,-17 17 117,17-17-123,-24 23 56,19-17-62,-12 9 85,4-1 22,24-31-90,-16 19 6,16-21-17,-30 38 0,3-5 140,12-12-140,-13 16-3353,26-29 3319,-30 35 45,8-10 12,6 1-1,20-26-55,-1 4 33,-4-1 16,-24 22-16,5-4 3443,4-7-3443,15-14-6,-14 15 1,21-18 38,-35 31-50,36-32 12,-5 5 19,-9 11 0,2-2-26,-5 4 1,2-1 36,15-16 1,-2 1-26,14-15 8,-24 25 1,0-1 7,24-24-21,-4 5 27,-11 10-50,-5 5 51,-9 5 21,15-23-10,-13 9-28,8-19 33,-26 36 45,-4 8 5,-15 25-15,-5 9-41,0 0-38,3 0 5,-1 3 45,5 3-68,11 15 29,16 20-6,-5-8 45,6 10-51,14 15 6,-22-28-23,14 10 1,3 0-3303,-2-4 3325,11 5-28,-3 3 28,-24-21 6,23 19 16,-16-7 23,18 19-56,1-1 11,-4-4 1710,-5-9 0,3 0-1704,13 14-18,-20-20 1,-3-1 45,6 7 5,-8-5-39,-12-13 0,10 13 0,-6-8 0,-7-6 34,7 8 61,9 13-1752,3-1 0,2 1 1691,9 13-46,-11-14 1,-5-6 34,-15-19 5,14 16-17,18 11 11,-2 0-44,24 21 39,-42-38-17,25 23-28,-7-10 28,-11-8-17,28 24 34,-12-3-12,-1-3-21,16 11 3436,-17-18-3426,-9-8 40,16 14-85,-34-27 79,28 22 23,2-6-74,-13-7 29,6 1-40,-15-8 107,-18-13-107,24 18 1,-17-8 5,0-3 56,0 1-39,-3-6-29,-7-4 1,9 9-17,-12-9 6,7 11 22,-6-10 28,2 4-39,-3-4-68,-1-1 152,-3-2-90,1-1 28,-4-4 29,1 0-24,-1 0 136,-1-1-80,2-4-21,1 0-23,3-9-6,0 4 12,1-6-17,14-12 39,-4 4-40,20-24 29,10-9-17,-16 17-17,25-25 79,-15 18-2531,-4 7 2469,9-11 39,2 4-5,-2 4-1297,3 3 0,1-1 1258,8-3 5,-18 12 0,2 0 44,26-24-66,-5 0 22,9-6 815,-28 21 1,-1-2-788,29-26-1160,-32 29 1,-1 1 1170,26-25 1084,-25 24 0,2-2-1123,0 0 0,0 0-9,-3 3 1,1-2 11,25-24 0,-5 4-3,-21 20 0,4-3 0,1-2 45,5-6-62,-21 22 45,20-21-34,-10 12 6,-2 6-33,20-19 3419,-1 3-3386,-12 7 0,-1 0 17,11-12-17,-12 11 0,-4 1 11,-10 7-22,18-31 5,-26 36 12,5-14 22,-9 19-67,-10 10 100,12-26-111,-14 30 100,4-10-22,-7 20 84,0 0-112,1 0-33,2 0 94,2 0-72,7 7 17,-9 1-12,21 4 0,-12 6 12,13-6 22,23 27-28,-23-20-34,43 35 40,-31-23 0,4 2-6,21 16 0,2-1 25,-18-11 0,-1-2-50,13 8 0,-4-4 41,8 3-49,-9-4 66,6 3-33,2 3 0,-29-20 0,27 23 0,2 2-28,-22-15 28,4 1 0,2 4 34,18 17-51,-8-4 6,-7-5 0,-1 0 11,3 5 17,0 6-40,9 20 23,-29-37 0,28 39 0,-7-7-3442,0-2 3442,-16-22 0,1 0 0,27 28-34,2-5 51,-18-15-9,-2-16 1,4 3-1158,-9 3 1,-1-1 1162,1-9 0,-1-1 2189,25 39-2180,-43-46-79,21 34 11,-14-16 64,2 4 1,-1-1-20,-1-3 3407,20 31-3435,-17-40-3302,7 7 3307,-14-18 79,-7-9-67,-2-3 17,2 6-29,0-4 68,-2 2 73,-7-10 3319,-2-4-3533,0 1 96,-14-35 0,6 21 0,-8-22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39.76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0 192 23495,'10'-24'761,"-1"3"-559,-5 14-34,3-2 67,31-25-336,21-2 28,3-1 73,-7 13-5,-33 24-1649,-15 53 0,-7 13 1665,5-19-1145,3 29 0,0-3 1134,-4-40-543,16 18 515,-15-36-163,9 7 298,-4-32 2040,5-16-1996,16-55 2975,-3 5-3059,3-15-28,-8 42-117,-4 22 997,-8 14-4325,6 4-6425,-11 13 9506,2 3 1,-5 0 0,-1 0-1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40.51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48 24402,'10'31'168,"-3"-4"-168,-3-8 33,1 5-27,-3-11-6,2 3 45,-4-13-45,3-2 11,-3-1 39,1 0-27,-1-1 150,-9-17-173,7 7 23,4-13-23,3 13 0,13-7 0,-4-1 140,28-17-45,-14 17 17,11-4-78,-27 22-247,-5 1-3338,-5 2 3551,1 3 0,-3-1 0,0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22.28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98 0 25163,'3'36'236,"0"1"-107,-8 18 61,-7 44-84,4-26 1,0 5 22,1 13 0,0 1-1786,2-11 0,1-3 1690,2-9 1,1-3-1104,0-13 1,0-3 1170,-2 34-29,2 8-5,-4-31 1,-1 1-99,2-10 0,-1-1 33,-1 5 1,0-1 36,3-2 1,0-3-7,2 7 2222,1 25-2205,0-17 17,0 0 22,0-3 1,0 0-90,0 5 34,0-8 0,0 0 89,0 17-78,0-24 120,0 22-114,0-49-51,0 9 0,0-15 3392,0 3-3392,0-15-263,0 2-365,0-7-2878,0-11 3506,0-24 0,0 13 0,0-10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05.90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 43 20134,'4'35'577,"-3"-2"-6204,-3-5 5627,1-2 1319,-2-1-1352,3-4 702,-3-5-1868,3-1 616,-1-8-72,1-2-84,0-9-163,0-14 1580,0-30-544,0 14 3275,0-11-2071,4 33-1214,-2 7 151,11 1-270,0 10-3357,4-1 3357,-2 4-611,5 1 522,-7-6 84,10 1-992,13-38 1440,-5-11 1115,3-2 2155,-24 47-3477,-27 42 711,0 14-986,-10 5-139,17-42-359,-2 5-1294,9-17 246,1-1 1580,1-1 0,1-3 0,0-2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24.38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51 164 21024,'-8'-55'1911,"0"9"-1587,7 37 673,-5-6-426,-2 3-302,3 0-112,-1 5 409,3 5-471,1 0 29,-1-1 307,3 3-375,0 0-17,21 6-5,-2 5-6,20 8 2,14 18 1,5 7-924,-18-14 0,0 1 890,22 18 0,-1-1 9,5 10 5,-18-8 0,0 1 6,10 5-17,-13-7 0,7 3-1372,14-2 0,-3-5 1378,3 3-6,-4-6 0,3 3-623,-9-4 1,-7-5 639,9 5-17,-9-3 0,5 2 25,-2-4 0,-3-4 661,10 8-686,-9-6 0,3 1 1248,-3-3 0,-2-2-1248,21 12 1092,6 1 1,0 0-1110,3-1-2219,9 2 2225,-50-24 368,-20-11-363,2 1-11,-3-5 79,-2 2-62,-8-4-23,-4 1 2389,-2 1-2298,-39 21-63,-3-2 1,-22 10-6,19-13 0,-3 1-3,-5 4 0,-1 0-313,6-3 0,1 0 316,-3 2 0,-1 1-1617,-1 1 1,3-1 1611,-10 4 5,-1 0 0,0 1 0,-4 1-37,17-8 1,0 0 8,-18 8 2,-10 6 1,1 0 20,11-6 5,5-2 0,-4 4 0,8 0 0,3 1 197,11-7 0,-3 1-194,-34 22 0,2-1 3,2 0-6,26-21 0,4-5 22,11-7-50,-3 2 17,14-11 3341,13-5-3593,-27 0 162,30-2 79,-29 2-79,30 1 0,-14 3 62,6-4-482,-5 6-163,7-5-3124,3 2-12,12-4 3820,6-6 0,1 1 0,-3-2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25.58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39 0 25023,'0'27'331,"-1"1"-258,-4 0 6,-4 29-57,3-22 17,-4 39-44,6-52 10,0 13-5,4-30-5,0-1-63,0-2-263,0-1-2946,0-1 0,0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26.50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12 25186,'32'-6'117,"1"1"-5732,-8 5 5620,3 0 1421,3 0-1426,0 0 29,7 0 94,-6 0 843,-6 0-905,-11 0 18,-14 0-102,1 0 3068,-2 0-6047,6 4-886,-1 1 3888,3 2 0,-5-2 0,-1-3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27.76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54 25623,'32'-19'39,"21"2"-39,-25 14 23,28 2-18,-29-2-5,8 3 101,9-2-45,-21 2 17,14-1-6,-27 1 129,7-3-89,-8 3 72,5-2-22,-11 2-57,-2-1-156,-1 1-4447,0-1 4503,-2 1 0,1 0 0,-2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30.61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 42 23181,'10'-23'1182,"-1"5"-846,-9 18 151,1 0-212,1 0-230,-2 0 95,2 0 50,-1 4-134,0 3 45,4 5-45,-2 6 73,5 15-51,-2 11-33,0 4 0,-4 5 39,-2 14-26,0 3 1,0 5-51,0-20 1,-1 3 0,-4 12 1,-1 9-1,-1-10-6,2-15 0,-2-5-1702,-3 10 0,0-5 1693,3-7 6,6-34-33,1 0-12,0-6 39,1 1-33,31-4 34,35-2-40,21 1 39,-8-3 1,-27 0 5,-22 0-40,24 0 24,-15 0-141,52 0 157,-55 0-34,23 0-16,-28 1-17,6 6 3459,-7-1-3572,35 12 164,-42-12-68,26 7 16,-17-5 63,-14-4-12,15 6-28,-14-6-28,7 2 29,1-1-46,7-1 90,-12-2-17,1 0-39,0 0-62,-2 0 96,5-1-68,0-1 96,-16 1-6,1 0-12,-9 0-32,-12-1-136,29 0-626,-22 0 677,23 0-33,-20 0-1558,3 0 1720,-4-3 0,3 3 0,-4-3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32.37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192 45 22520,'-22'-25'426,"-4"5"-426,12 20 129,-22 7-101,20 0-28,-13 6 123,14 41-123,8-30 0,4 38 56,40-50-56,-13 1 5,20-14-5,-27-4 185,4-29-185,-11 17-3358,0-24 3358,-15 32 73,-4 0 95,-31 8-2023,17 3 1878,-20 4-18,26 2 130,-11 22 2316,17-11-2490,1 21 17,17-27-18,9 1 52,12-19 2928,-7-12-2934,4 1 83,-14-36-128,-11 34 50,-16-20 196,-11 55-134,-2-3-39,4 19-68,16 9-67,36-21 101,-12 9 34,24-32-23,-18-29-11,-11 11 0,1-25 0,-13 28-39,-8 1 84,1 11 39,-13 4-79,14 1 12,-5 2-17,12 1-179,1 7 50,7-5 96,10-15 77,-5 1-44,4-13 45,-15 6 17,-1 7-62,0-1 78,-1 13-380,-6 16-230,4-3-1916,-3 17 2448,18-14 0,-9-3 0,8-7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42.68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0 204 22229,'35'-44'484,"-1"0"1,28-35-272,-45 64 167,4-2-380,-12 12 23,6 11 72,-8 9 56,7 52-72,-6-19-46,-2 15 1,1 3-23,3 2-11,-2 10-101,2-48-11,-3-29 224,9-27-33,-4 5-79,4-24 84,-1-47-73,-7 50 17,4-43-28,5 47-6,-10 17 6,8-13-4340,-11 38-2505,1 5 6845,-2 17 0,0-11 0,-2-4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43.54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 75 24839,'-1'35'72,"-1"-3"-5676,2-10 5604,0-4 1409,0-1-1409,0-2 854,0-7-860,0-1-44,0-7-34,2 0 3476,-2-3-3247,1-25-139,-1 12-51,0-35 45,0 35 6,0-14-6,0 15-11,28-8 44,5 1-55,4 7-51,-7 5 28,-27 10 51,0 0 11,-3 0-415,0 0 398,0 3 0,0-2 0,0 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49.72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187 75 21629,'10'-28'1076,"-2"4"-768,-5 18 610,0-3-503,-1 5 122,0 0-509,-1 4 157,0 0-123,-1 4-6,-3 4 28,-12 21-39,0-3-40,-11 17 97,-12 16-102,14-19-550,-11 16 550,20-29 28,-6 13 0,11-21-140,-3 9-12,11-26-139,2-9 291,3-16-34,12-30 12,-3 9 600,18-35-601,-18 55 51,5-15-11,-13 35-6,0 0 124,-4 4 78,4 3-79,1 4-27,25 35-57,5 12-128,7 8 83,-12-16-27,-19-28 0,-5-11-6,-4-5-34,1 1 28,-3-2 6,-8 1-39,-35 9 78,14-5-33,-24 5 5,15-5-11,23-4-67,-10 1 61,25-3-167,0 0 128,-2 0 17,2 0 123,-1 0-162,5 0-281,2 0 147,1 0-46,-2 0-503,-2 0 459,-3 0-510,2 0 801,-6 0 0,3 0 0,-3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52.71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249 0 25550,'3'57'107,"1"-12"-107,-4 39 39,2-32-45,-2 20 1,0-40-12,0-13 11,0-14-27,0-1 33,0-2-34,0-2 17,0 1 34,-13 1-17,5-1 0,-10 1 34,-20-2-34,21 0 0,-23 0-34,19 0 34,9 0-56,-5 0-3381,-1 6 3415,10-3 22,-7 4-6,14-6-101,1-1 85,5 0 22,5 0 0,6 0-6,5 0 3398,26 0-3392,-15 0-33,29 0-12,-33 0-11,37 8 6,-33-3-46,22 5 40,-47-6 28,3-2-28,-18 0-11,8 0 118,4 6-51,-11-1 11,-50 27 17,21-17-23,-40 18 12,26-10-17,-4 1 6,11-4-40,9-7 29,32-14-180,1-1 353,30 0-129,-11 0-39,24 0 6,3 0 16,18 0-44,-11 0 38,13 0-21,-48 0-90,7 0 89,-19 1-28,0 1 6,-5 5 40,-1-3-12,-6 4 84,-32 5-45,-8 0-39,-12 5-37,4 0 1,3-1 30,8 1 12,-38 12-12,65-21-234,4-5 156,8-1 324,42-3-240,-12-1 0,24-2-56,31-3 6,-56 2 11,45-1 28,-61 2 11,-2 1-56,-2 1-23,-2 1 40,-1 0-3288,-1 0 3327,-2 0 0,1 0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06.61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37 43 20100,'1'29'432,"-1"0"-5992,-4-7 5694,-5 10 1275,1-10-2882,-2 4 1095,7-29 81,0-6-28,9-54 762,-1 24-146,3-17 3319,-3 37-2853,-1 11 262,12 3-319,-1 9-403,4 5-62,-7 11-61,-5 2 50,4 16-179,0 7-45,-2-1-924,0-6 565,-8-25-335,1-5-382,-2-8 1076,0 0 0,0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56.56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10539,'0'0'0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59.05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242 1 24844,'1'44'168,"0"2"-5767,-1-1 5599,0 0 1426,0 0-1426,2 0 865,-2 35-876,1-30 11,-1 12-34,2-44 6,-1-15 3392,1-2-3369,-1-1-29,-1 0 34,2 0 23,-1 0-18,2 0-5,-1 0 56,1 0-50,-3 0 95,1 0-45,-22 2-23,4 2-33,-22 2-50,-41 19 33,45-14-78,-33 16 44,64-23-100,18 1 246,47-4-95,-12 0-1685,4 0 1,0 1 1656,-13 1 22,18 4-39,-35-1 29,0 6 16,-10-7 5,1 6 6,-9-7-89,-1 5 3431,-3-5-3275,-10 17-39,-30 6-16,-38 29-57,1-10 0,24-16 1,5-1 61,9-7-56,-1 0 28,33-18-73,3-2-78,21-1 235,-1-1-84,21 0-3325,19 0 3325,-7 4 0,10-1-18,-14 7 18,-31-6 0,4 3-123,-19-3 78,0 0 17,-8 9 3416,-1-5-3410,-31 22 22,21-18 11,-16 11-62,27-17 29,4-3 61,2 0 403,2-3-358,0 0 112,0 6-134,0 2-6,0 6 40,0 35-46,0-21-50,1 33 28,3 5 39,3 4-61,-1 1 123,-1 5-96,-3-53-10,-1 11-23,-1-29 0,0-3 22,0-2-89,0 2 11,0-2-1529,0 3-746,0-3 2331,4 0 0,-3 0 0,3-2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19:59.69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25 25629,'41'-7'493,"-2"3"-443,3 3-50,-12 1-6,22 0 6,-32 0-112,9-2-229,-14-2 94,-4 2-1624,6-2-151,-12 4-2011,0 0 4033,-7 4 0,1-3 0,-2 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00.00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 6 20156,'-1'5'2655,"76"-9"-2856,-55 2-1385,60-2 343,-78 10 1243,0 9 0,-2-8 0,0 3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00.78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3 24351,'20'0'23,"-4"0"-23,-10 0-17,-1 0 17,-2 0-67,-1 0-572,0 0 208,1 0-1210,-2 0-1731,1 0 3372,-2-1 0,0 1 0,0-2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02.67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0 476 25814,'39'-25'89,"13"-6"-72,-19 10 5,17-6 1,6-1-320,20-12 313,-21 13 1,-2 1-3253,15-7 3236,-22 11 23,-7 4-23,-5 2 0,14-8 22,-16 7 108,23-9-141,-26 15 5,-2 3 3443,-11 6-3415,-11 2-22,1 0 12,-2 0-12,-2 0 44,9 0-83,-7 0 22,5 0 6,-8 0 146,-1 0-130,0-1 34,0 0-44,0-2-169,-33-18 68,9 8 61,-17-8 34,18 12 33,17 9-11,-2-3-11,8 3 174,-2-2-107,8 2-33,2 0 5,32 0-67,-14 2 22,23-1-27,5 2 33,-27-1 0,16-1 5,-37 0-10,-2 0-23,-1 1 5,-3-1 18,3 1-29,-3 0 34,2 1 84,-2 22-22,-12 4 162,-12 36-140,1-26-17,-7 12-67,20-35-224,0 4-2252,7-19-7355,3-20 8989,4-2 1,-1-5 0,1 15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04.92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15 182 22509,'-8'-28'0,"1"6"6,7 19 716,0-2-554,0 3 336,0 0-230,0 0-201,0 2-39,0-1 302,0-1-230,0 2 169,19-7-191,-6 5-84,19-6 72,14 0-88,-16 4-3360,42-2 3382,-43 5 44,18 0-44,-26 1-2185,58 0 2185,-41 0 5,14 0 0,1 0 12,-9 0-1,18 0-22,-19 0 101,40 0-101,-42 0 2274,46 0-2274,-44 0 0,15 0-5,-20 0 24,13 0 1,2 0-20,-6 0 0,48 0 0,-37 0-11,-22 0 3481,41 0-3470,-46 0-1671,20 0 1,2 0 1670,-15 0 0,37 0 28,-34 0-23,-16 0-2240,49-1 2258,-42 0-18,25 0 1,-31 1 0,42 0-12,-31-1-575,28 1 0,0-1 581,-26 0-28,56 1 28,-62 0-96,46 0 96,-32 0 0,5-1 0,-1-1 11,-10 0 1659,21-2-1676,-3 0 6,-24 1-493,60-7 487,-48 4 6,22-3 2228,-18 0-2205,-14 2-46,1 0 190,-11 4-161,-2 0-29,-10 3 7,9-1 4,-14 1-4,10 0 3408,-12 0-3398,10 0-16,-13 0-12,3 0 6,-4 0 28,0 0 0,-4 0-73,0 0 73,0 1 34,-2 1-40,-3 2-386,-2-1-152,1 0 544,-1-1 0,7-2 0,-3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06.28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23943,'0'34'11,"0"-4"11,0-3-16,0-8 61,0 14-67,0-20-11,0 10 11,0-18 0,0 3-28,0-7-11,0 1 5,0 2 34,0-3 6,0 2-1,0-2-27,0 1 50,0-1-56,0 3-79,0 0 29,0 1-135,0 1 84,0-4-33,4-2 285,16-18-117,-5 10 134,32-26-107,-27 24 1,31-23-34,-32 21 22,10-9 23,-15 12-45,-3 4-521,4 0 521,2-3 0,-9 5 0,4-5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09.57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1 101 24564,'1'40'230,"4"0"-191,10-1 17,11 23-56,-13-33-50,10 14 72,-20-43-3184,8-21 3274,7-43-272,-6 14 1,0-2 182,9-28-79,-4 8-45,-14 62-28,-2 5-240,-1 5-583,7 4 952,25 42 0,-18-31 0,16 30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10.05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132 0 22123,'-43'23'1433,"7"0"-929,10 12-330,9-9-118,8 40-4403,66-44 4005,-29 20-3839,53-42 137,-64-1 4044,8-1 0,-19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3:10.76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60 63 19613,'-33'7'1406,"7"-1"-1126,26-6 291,0 2-515,5-2 157,7 0-84,50-6-129,-17 1-1719,13-2 1,0-1 1730,-9-1-52,22-2 152,-45 6-100,-13 4-405,-2-1-1640,-11-2-3871,0 1 6752,0-6 0,0 5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06.96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51 20330,'22'-25'868,"-7"5"-835,1 16-33,-9 3 45,0 1-95,3 0-2151,10 0 1271,-7 0-901,8 0 1831,-17 0 0,-1 0 0,-1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10.65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149 21 18364,'0'-3'3798,"0"0"-2913,-3-4-600,-2 6-184,-3-6-56,-3 7 123,-6 0-90,4 0 101,-15 13-11,11 4 73,-10 31-202,16-19-3375,2 21 3364,13-35 376,28 6-68,7-16-2515,11-1 2201,-7-4-22,-16 0-1181,5-5 324,-18 3 1424,4 2 0,-18 2 0,0 3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15.16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18 26038,'40'-10'151,"-3"2"-146,-10 8 18,26 0-18,-17 0-5,21 0 90,40 0-84,-44 0-2129,30 3 0,2 1 2128,-24-1 393,-8 1 1,2 0-394,28-1-5,-31 0-1122,8-1 1,0 0 1121,-8 1 2,16 0 1,4-1-8,20 2 5,-41-3 0,5 1 8,38 7 0,-4 1-8,-22-2 748,8 0 0,16 2 0,-16-2-737,-4-2-20,24 2 1,-1-1 105,-31-3-30,22 1 1,2-1 3346,-16-1-3350,16 1 1,-1 0-60,-23-2 18,33 5-29,-33-2 34,-10-1-22,-7-1 16,-19 0-22,-26-3-224,1 3-50,-3-3-180,0 3-394,-36-3 0,27 1 0,-27-1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17.18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131 1 23920,'-33'5'84,"5"2"-33,16 4 10,-1 9-61,2-5 56,-3 20-106,9-21 44,-1 15 1,10-22-96,20 2 67,-8-7-162,21-16 297,-27-8-101,3-3-62,-29 1 102,6 18 4,-16 5-21,11 7 55,0 2-78,0 7-17,7-7-61,0 3 56,8-10-18,6 2-604,13-4 521,-6-2 95,6-14 34,-16 7 285,-14-7-50,-5 30-174,0-2-22,3 24-90,16-23-448,20 5-100,-9-21-255,11-7 0,-20 4 0,-1-3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18.49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0 257 22694,'39'-52'528,"0"-1"0,8-5 1,-3 9-429,-8 20 164,11 13-158,-31 32-19,-10 42 0,-2 9-87,12-8 2,-8 18 1,1-2-3,11-35-3409,-3 34 3348,-11-50-2269,4 6 2291,-8-25-6,0-3-39,-2-2-1433,2-1 1584,1-8 1478,1-7-1444,17-70 50,5-1-84,-1-9 2241,-2 32-2157,-15 48-61,-5 8-169,1 1 3303,-4 5-4372,0 2-1053,3 11 2201,1 5 0,0-2 0,0-1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23.86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194 30 25107,'-15'-13'-56,"3"3"45,9 8 11,0 2 0,1-1 0,1 1 0,-3 0-28,0-2 11,-7 2-156,-6-1 106,4 1 67,-3 0-23,4 0-10,5 0 44,-15 8 28,15-5-3431,-13 12 3392,16-10 0,-5 5 0,5 3-2252,1-4 2252,0 5 17,1-5-17,2 0-5,0 15 2262,0-9-2296,0 16 16,4-16 57,8 6 3358,-4-10-3392,4-1-79,17-4 74,-15-4 5,19 2-107,-20-4 107,-5 0 45,14-9-84,-13 5 22,10-8 40,-15 9-23,1 0 33,-5 0-66,3 3-35,-3-1 68,1 2 0,-1 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30.119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488 110 22414,'-33'-16'767,"-1"2"-392,5 14-246,-13 10 39,-20 13-67,18 7 0,2 2-96,-10 7-1662,12 1 1,5-3 1723,20-17-67,-12 18 201,15-8-195,5-12 50,-1 17 17,5-2-12,2 5-61,-1-1 3398,2-8-3398,0-11-17,0 28 40,0-19-29,6 35 12,-1-39-1,12 20 113,8-10-96,-5-4-22,20 14 0,-25-28-67,21 21 67,-21-25-28,8 7 28,-7-10-3370,0-2 3376,0 0 28,-1-2 16,13 6-128,10-3 72,-3 2 6,3-5-6,0-2 6,1-1 0,0 0-134,23-1 72,-36 0-27,21-3 100,-17-6 3381,-12 1-3392,16-10 0,-19 10-213,32-26 213,-27 17 6,33-38-2961,-36 36 2978,13-21-2453,3-23 2424,-16 29 34,9-33 0,-23 0-22,-1 30 5,-2-11 0,-4-5 84,-26-30-16,9 11 920,-8 21 0,-3 6-999,6 16 3409,-30-19-3398,-9 14-11,17 10-146,-33-9 12,45 23-477,-45-4 287,39 10-147,-22 0 471,12 4 0,30 0 0,-12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38.569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1 242 20364,'27'-28'1759,"3"-7"-1026,-6 0-408,-2 3-101,7-4 78,1 7-246,-5 10-112,17-6 56,-25 22 34,4 10 128,-19 83-134,-1-34-3,-1 18 1,0-1-4,0-20 23,0 31-45,0-62-95,3 1 95,-1-22 470,9-13-380,17-57-3482,-20 26 3420,30-40 5,-32 42-5,17 3-50,-7-13-297,-6 20-180,-5 7-100,-3 18 1610,-1 8-1011,1 36 0,-1-26 0,1 25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39.136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86 0 22610,'-33'25'67,"9"-4"-67,1 13 655,17 21 140,29-33-772,-4 15 33,29-49-605,-30 4 17,-1-3-2056,-11 9 2588,-6-2 0,0 3 0,0-3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0.425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48 24083,'32'0'162,"-7"0"-128,-13-6-34,-6 3 50,19-7-56,-12 6 6,26-1 34,-26 3-3415,13 1 3359,-19 1 55,5-3-49,11-3 10,-11 4-11,6-4-369,-16 6-297,-2 0 1319,4 3-6008,-2-1 5372,2 1 0,-2-2 0,-2-1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0.806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0 20935,'36'10'1294,"-3"-2"-7957,-11-5 5319,-5-1-3082,-1 1-118,-3-2 4544,-5-1 0,-1 0 0,-4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07.41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0 149 21349,'64'-41'315,"-1"0"1,-5 1 0,-14 14-277,-30 26-5643,8 0 5598,-2 4 1415,7 1-1403,12 13 881,-5-3-920,6 4 27,-1-3 1,-23-9 3156,8 2-4541,-20-7 360,-1 1 1030,-4-10 0,0 6 0,0-6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1.112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0 18162,'50'11'-1438,"0"-1"1,13-1-1,-13-3 1,-37-5-1,23-2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1.341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0 22066,'30'0'381,"-6"0"-369,-17 0-3487,-2 0 3352,1 0 817,-2 0-1142,2 0-9383,21 5 9684,-10-3 0,8 3 0,-18-5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1.566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4 21422,'55'-1'0,"-1"0"0,33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1.758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1 21959,'29'0'-548,"2"1"-868,12 2 1,-26-1 0,23 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2.057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0 21427,'55'3'0,"-1"1"0,33 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2.197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24 22963,'61'-13'-1121,"-12"2"-294,-18 20 0,-23-6 0,24 6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2.425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0 23114,'61'11'-1162,"-21"-4"1,-22-4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2.629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0 22688,'84'0'-1893,"4"0"1893,-67 0 0,2 0 0,-5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2.891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18 23444,'86'-10'0,"-18"2"0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3.023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0 11318,'42'2'2457,"31"-2"1,-24 1-1,9-1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07.80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158 1 20464,'-23'37'1120,"-13"18"-980,15-26-134,-8 14-51,8-7-11,11-21-129,-5 10 185,14-20 0,-1-3 0,2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3.277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0 23371,'91'0'0,"-18"0"0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3.440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21 24419,'63'-11'-797,"-11"2"0,-42 9 0,-5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3.623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0 10349,'0'0'0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3.834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12 24469,'35'0'-3058,"-5"-1"-174,-1-1 3232,10-2 0,-18 2 0,6-1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4.059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3 22475,'62'0'-13,"16"-1"1,-66 1-1,20-2 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4.192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1 24581,'31'0'-149,"50"0"1,-59 0 0,37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4.428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1 22879,'67'3'-2443,"-5"0"2443,-29-5 0,-14 2 0,2-1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4.546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1 19893,'53'1'0,"-1"0"0,33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4.689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0 19451,'53'0'0,"-11"0"0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44.918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0 22358,'6'0'0,"-1"0"0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50.33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18 149 20056,'-8'-20'604,"0"2"-413,8 9 1097,-2-24-1164,2 21 133,0-16 18,0 26-281,0 2-229,0 12-3040,3 30 3320,0-6-45,2 21-22,0 4 5,0 0 62,0-1-90,0-16-168,5-7 168,-4-22 3353,4 12-3470,-7-25-1,-2-1 73,2-1-397,4-8 487,-1-2-28,3-9 28,5-26-196,1-9 196,-1-3-90,1-30 62,-10 53 28,4-23 62,6 16-56,-8 21 38,6-17-44,-11 31-95,-1 0-2773,-1 7 2868,0 19 0,0-14 0,0 14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52.0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1 280 22571,'34'-48'1069,"0"-1"1,30 10-1014,8 65-3,-42 45 0,-10 17-36,-5-25 0,-3-1-43,-2 22 1,6-31 190,26-90 1,3-30-152,-20 22 0,-1-5-14,6-12 0,2-8 0,-5 6-45,-8 8 0,-4 8-1136,8-9 1181,-2 27 0,-15 26 0,2 4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0:52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81 22946,'-52'46'1310,"14"-16"-935,27 17-251,19-21-5824,13-3 5745,13-9 1414,-2-14-1257,11-34-152,-25 13 905,8-27-888,-23-6-67,-1 25-134,-5-21-3748,-18 36 3882,-3 3 0,1 6 0,8 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01.1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22071,'3'23'-1489,"0"-6"-1071,-3-11 2560,0-4 0,0 1 0,0-3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08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111 0 24357,'13'32'-1159,"-27"52"498,-10-48-325,-1 36-1221,2-62 1144,12-6 0,-1-1 1,-2-3-1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09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1 297 20795,'7'-53'534,"1"0"1,9-36-322,-2 62 57,3 5-153,0 3 1,18 5-118,-17 12-23,26 65-212,-27 35 246,-6-38 1,-2 0-12,1 28 11,-4-50 17,-3-34 17,4-2 55,1-16-21,7-15-1,15-49-27,-2-4-23,-19 26 0,0 1-9397,18-9 9369,-26 23 0,15 30 0,-15 16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10.1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64 22134,'-8'27'241,"1"20"-253,4-28-27,0 14 50,37-31 40,-16-8-1,35-14 85,-31-44-107,-5 29-28,-15-22-780,-30 48-68,-26 38 0,19-23 0,-6 27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21.3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 0 20190,'-13'60'0,"0"-1"0,-9 36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04.3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84 19322,'13'-23'1433,"-2"4"-105,-8 11-868,0 1-270,-2 1 112,1 2-167,-2 4 251,0-4-257,1 2 157,-1-2-342,1 2 89,1 27-61,-2-10 39,3 21-123,-3-13-117,1-4 234,-1-2 51,0-9-50,0-7 50,-2-35-67,-1 14 56,-3-26 11,0 21-56,2 14-40,0-1 57,-5 80-17,-9-36 23,5 47 5,-2-63 50,15-22-67,0-7-39,0-25-1489,10 25-19,-4 4 688,24 36 0,-21-8 0,10 3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05.4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24 23920,'-1'29'0,"-1"0"-162,5 11 111,-1-23 51,1 11-5,-2-28 5,1 0 0,-2 0 117,1-27-44,1-20 28,-1 6-95,1-3 33,-1 39-39,-1 3 112,2 31 17,1 8-163,0 6-448,0-9-218,-2-27-1025,-1-6 1725,0-1 0,0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17.1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20705,'18'37'-2101,"-4"-5"141,-14-15 1960,0 7 0,0-10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51.34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0 18011,'3'34'1468,"0"4"-1334,-3-21 6,0 7-140,0-6 84,0 8-73,0-8-190,-2 14-28,2-20-438,-1 3 220,1-14-1978,-2-31 2403,2 13 588,-1-36-117,1 35 436,0-4-706,0 18-111,0 3-17,1 1-68,1 1 180,11 10-190,0-1-292,6 3 202,-7-7-197,0-11 12,-5-3 180,3-7 77,4-29 247,-8 24 639,8-16-550,-12 33-228,1 3 346,-3 0 1372,0 53-1596,-3-24-123,-2 45 0,-8-15-593,5-13 95,-2-1 414,7-45 0,3-4 0,0-15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18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18162,'0'37'-918,"0"-3"1,0-24 0,0-2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19.2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0 20504,'-3'53'-1008,"0"-6"1008,3-3 0,0-29 0,0 22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19.3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18072,'0'78'-685,"0"-26"0,0-33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19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10853,'0'0'0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19.6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12433,'18'81'0,"-3"-16"0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24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57 17692,'-18'-12'2800,"3"3"-2257,14 9 365,-3-4-297,2 2-275,-1-2 89,2 1 656,1 0-991,0 1 694,0-3-689,0 4 23,0-2-62,0 3 224,0-1-252,0 1 359,30-4-337,-9 3 152,65-2-202,-49 3 50,29 0-5,-3 0-23,-33 0 34,38 0-33,-23 0-18,-4 0 46,43 0-51,-35 0 11,3 0 0,-2 0 45,-8 0-3470,50 3 3442,-42-1 22,6 1 6,26 1-90,-55-3 79,27 3-45,-11-3 6,-23 1 1417,19-1-1417,-28-1 16,-3 0-61,5 0 39,6 0 0,-6 0 6,10 0 5,-14 0 1997,3 0-1997,-7 0-218,-3 0 207,-15 0 0,10 0 0,-10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20.7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1 19160,'-14'45'-2980,"4"-11"2980,1-5 0,7-21 0,-2 10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20.9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17624,'0'10'3182,"0"-2"-3182,0-8 0,0 0-381,0 60-1238,0-28 1619,0 59 0,0-67 0,0 4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21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0 19748,'-6'68'0,"-1"-1"0,2-13 0,0 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22.1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22251,'0'66'-406,"0"-35"1,0 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52.03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72 0 19748,'-12'31'907,"0"-2"-902,2-7 135,-7 17-207,9-19-185,-3 9-1888,10-26 427,1-3 290,0-16 980,0-16 466,2 1 918,6-14-314,-3 30 320,3-3 1165,-3 15-1491,-1 2-397,1 4 162,1 4 186,8 33-511,-6-13-89,11 54 28,-15-53 146,3 22-180,-7-40-503,0-3-4370,1-11 4907,-1-11 0,2 5 0,-2-3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26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25 24928,'17'4'275,"-3"-2"-163,-13-2-51,4 0 203,54-9-236,3 3-28,-12 0 0,3 1 0,40 1-14,-24 4 0,2 0 5,-1 2 1,-1 0 8,-7 0 0,0-1 3,8 1 0,-9 0-3,-28 1 0,31-3 39,-30 1-78,-7-1 33,13 0 12,15 0 11,-8 2-17,-2-2-3398,-9 1 3398,-28-1 0,12 0 28,-10 0-39,13 0-168,-14 0-253,7 0-4962,-39 3 5394,10 0 0,-11 1 0,16-2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17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0 21959,'0'35'-532,"-3"-3"101,0-17-984,-4 36 0,3-35 0,0 25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17.7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0 16068,'0'4'1393,"-17"76"0,13-60 0,-13 58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17.8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 18252,'-3'55'-4649,"0"-2"3234,3-21 0,0-15 0,0 4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18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20095,'2'33'-9831,"-1"-6"8831,0-33 1,0 5-1,0-4 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29.0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1 24867,'16'38'134,"-3"-7"-134,-13-2 118,0 26-107,0-27 17,0 25-34,0-36 68,0 15-51,-5 20-17,3-12 12,-5 11 22,-2 13-28,5-33 0,-3 32 62,5-8-57,1-30-5,0 30 28,1-33 0,-3 4-22,-5 37-6,0-22 40,-3 32-35,8-48 62,-6 32-106,7-43 45,-5 17-108,7-27-329,0-2-3176,0-1 3607,0-8 0,0 6 0,0-6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30.7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60 12062,'32'0'5333,"-6"0"-4342,-25 0 970,0 0-185,0 0-1603,0 0 96,0 0-45,4 0-45,0 0-140,3-1 51,8-2-56,10-2 5,11 2-34,-6 0 40,39 3-39,-30-3 39,52-4-6,-48 1 73,17 0-56,-27 5-17,23 1 135,13-3-3522,-18 1 3399,11-4-6,-34 3-45,41-1 0,-23 2 39,22 1-62,-23 2 46,33 0 3380,-2 4-3409,-6-4 29,-26 4-6,4-2-12,-23-1-5,39 1-5,-49-3 27,6 0-16,14 0-34,-4 0 0,12 0 72,-15 0-262,-22 0 218,15 0 0,-18 0 0,12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34.4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0 24015,'-5'35'180,"2"25"-119,4-25-27,0 21 44,-1-1-89,0-18 45,0 15-3426,0 5 3392,0-27 16,0 23-21,0-9 33,-3 16 5,3 11-55,-3-15 61,3-20-67,0-7 3420,0-10-3409,0 42 17,0-40-100,3 36 66,-1-45 28,2 7-44,1-6 22,-1-10-129,2 7 202,10-10-23,-6 0-22,10 0 34,-7-2-17,11-6-12,3-1 12,3-2 0,13 1-17,-21 5 22,32-5-3447,-30 6 3470,11-3-45,-14 6-6,23-2 34,-1 1-17,41-1 28,-17 2-27,-8-2 21,-15 3 23,-16-3 974,9 0-974,-1 1-56,-2-1 39,15 3 28,-1 0-75,3 0 0,1 0 8,10 0 95,14 0 202,18 0-297,-49 0 2440,47 0-2378,-10 0-62,-41 0 0,36 0 207,10 6-179,-3 0-28,-29-2 0,1 0 6,43 2 38,-30-5-32,0-1-1661,-16 0 1,-3 0 1626,2 0 44,28 0 197,-8 0-219,-19 0 45,40 0-62,-42 0 22,23 0 18,-6 0-46,23 0 12,7 0 73,-17 0-82,-28 1 1,-4 1 19,0-2 3397,7 3-3419,20-3 22,-41 0 0,43 0-51,-28-3 18,-16 0 33,29-5-3364,-2-2 3364,-17 2-17,15 0 23,-32 5-124,7-3 96,-15 4 66,-5 0-44,-14 2 45,0 0 3347,0-2-3369,0-5-23,0-6-34,-3-3 84,-1-3-100,-9-13 22,3-27 45,0 0 16,3-25-33,0 36 68,-15-16-113,9 33 73,-18-23 78,10-9-106,3 11 6,3-33-1,14 61 12,1-10-6,0 25-11,0 3 62,0-9-45,0-2-129,1-3-179,-1 6-1933,2 6 2224,0 8 0,-1 0 0,2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22.7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16857,'0'0'0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22.3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1 19792,'-11'49'0,"0"1"0,-6 29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52.37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0 21612,'22'1'73,"-3"1"-90,-6 2 17,-2 0-761,9 2 111,-9-2-167,3 2-9014,2-5 9210,-6 1 1,4-2 0,-10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22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17036,'0'0'0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35.9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 25320,'-5'43'85,"1"0"-63,4 18-50,0-13 62,0 18-80,0 4 7,0-17 39,0 16-28,0-24 17,0 12-23,0-16 57,0 8-124,2 8 101,0-31-134,7 29 94,-3-33 40,2 0-123,1 8 22,-2-15 96,1 5-34,-3-9-185,3 8 156,1-10 46,8 9 22,-6-15 45,5 4-62,-8-3 23,0 3 150,25 0 46,-5-5-40,28 2 46,40-4-152,-39 0-28,37 0-17,-52 0 157,24 0 0,6 0-72,6 0-54,-7 0 0,4 0 61,-20 2 1,-5 0-48,7-1 53,1 1 0,-3 0 31,-21-2-78,13 0 179,-35 0-689,-6 0-1020,-10 8 1468,-17 6 0,10-3 0,-7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3.02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0 209 24038,'19'-32'89,"15"-10"-27,41-2-84,-31 15-102,28-3-10,-62 32-68,-2 20 298,-4-4-46,3 30 12,5 3-62,-2-5 0,4 2-3415,4 2 3410,-8-27-57,7 16-145,-9-33 123,9-2 196,5-12-23,4-14 1,-1-22 3347,-14-19-3320,20-19-10,-22 23-62,13 7-1793,-18 37 364,-4 15-5006,0 15 6390,0 22 0,0-15 0,0 8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3.509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73 57 22066,'-1'-31'628,"-1"6"-544,-2 25 151,-4 8-168,-1 2 45,-4 10 79,-1 13-35,2 5 57,2 9 50,17-14 79,15-7-140,40-16-208,-12-5-67,3-6-196,-34-4-9562,-27 2 8781,2-1 0,-6 4 0,8 0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4.57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27 24116,'22'-6'90,"-3"1"-113,-5 1-503,8 1 106,-6 1-263,8 1-2706,5 1-2879,-7 0 3429,12 0 2839,-7-3 0,-12 3 0,0-3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4.73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18 19417,'77'-10'0,"-15"2"0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4.92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18 22347,'44'-3'-3165,"-6"0"437,-32 3-1002,2 0-4393,15 0 8123,5-5 0,-3 4 0,-3-5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5.13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6 20520,'59'-3'-502,"-29"1"0,3 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5.34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 20571,'53'1'-476,"-9"0"-655,-32-1-3009,1 0 964,-2 0-3646,24 0 6822,-14 0 0,9 0 0,-20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5.501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 18106,'63'0'-1710,"-35"0"0,12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52.81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7 21730,'70'-3'157,"0"0"0,-4 3 0,-11 5-157,-26 8 0,-3 5-34,9-7-146,-16-2 57,3-1-1568,-3 0 862,-12-4-605,3 2 1434,-10-5 0,0-1 0,0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6.32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1 21192,'30'8'-1008,"-3"-2"-3815,-8-4 1233,-3-2 2313,9 1 796,-4-1 55,18 0-100,10 0 2340,48 0 8016,-31 2-14746,31-2 1,-1 0 3835,-30-1 1682,26 0 0,-5-2 5778,-47 0-4386,21 1-1226,-38 2 357,-9 0-447,-6 0-230,-3 0-184,-3 0-1010,9 0-77,-1 0-8122,25 0 7679,-15 0 437,34-3 807,-18 1 7110,59-1-5571,-56 2-1253,25 1-264,-54 2-9831,33 3 9538,21-2 1,-12 1-1,-6-4 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6.498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18 24295,'51'-4'-1062,"0"0"1,12 3 0,-29-7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6.627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4 23517,'22'0'-5176,"3"0"-1287,-14 0 6463,23-2 0,-22 2 0,11-1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6.82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13 23405,'60'-3'-131,"1"0"1,15 1 0,-39-2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7.00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0 22991,'38'0'-3568,"-4"0"-2969,-17 0 2481,14 0 4056,4 0 0,-9 0 0,-5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7.199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0 22151,'92'5'0,"-18"-1"0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7.39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0 22453,'44'10'-4879,"-5"-2"-2929,-24-6 7808,23-1 0,-23-1 0,13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7.567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12 22055,'99'-6'0,"-20"1"0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7.769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1 21713,'80'0'-1064,"-10"0"-420,-44 0 1484,11 0 0,-17 0 0,2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7.99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 11178,'52'3'-1044,"-15"0"0,-30-3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53.18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197 1 22021,'-40'35'505,"4"0"-872,7 7 378,7-8-3953,-5 7 3942,13-15-78,-1-4 567,8-10-3693,0-2 107,10-10 3097,10-13 0,-8 8 0,7-8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8.198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3 22049,'35'-2'-4262,"6"1"-5569,-13 1 9022,6 0 1,-16 0-1,-5 0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8.369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 21730,'88'1'0,"-18"1"0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48.53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 15968,'8'0'1221,"-1"0"-2016,-7 0 795,0 0 0,0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1:59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9111,'0'0'0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01.5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0 107 9828,'8'-45'62,"-1"7"240,-7 29 12,1 1-303,0 4 2151,0 1 4279,-1 3-2223,0 0-4196,0 1 29,0 10-51,0-1 0,0 7-1025,0 17-1098,0-12-2431,0 13-599,0-22 5153,-1-3 0,0-6 0,0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01.7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7223,'0'0'0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03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60 10685,'-13'-30'50,"2"6"57,11 24 5998,0 0-4879,0-1 1334,0 1-1983,0-2-448,0 1 464,0 1-4687,0-2-913,-1 2 5007,-6 0 0,4 0 0,-4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4.042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0 22716,'12'55'-1641,"-3"-7"0,-9-30 0,0-5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4.248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6 0 23422,'-2'87'0,"1"0"0,-1-18 0,1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4.382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42 1 23752,'-23'57'-1193,"5"-12"297,18-33 896,2 0 0,-1-6 0,2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54.14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1 104 22431,'35'0'117,"-2"0"-106,-6 0-11,21 0 0,-16 0-436,29 0 379,-39 0-38,7 0-236,-15-5 275,-5-1-207,1-2 106,-8-20 118,0 16 358,-19-19-313,7 25-6,-12-2 5,11 8 169,-5 0-174,9 0-22,-5 0 22,12 0 117,8 9-72,2-1-17,7 8-22,13 5-51,-12 1 118,3 0 543,-15 5-610,-10-18-522,-8 12-2615,2-15-3428,-2 3 6559,8-7 0,4-2 0,0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5.176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30 1 23646,'-1'23'-6453,"-8"32"5038,2-8 0,-2 1 0,5-19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5.385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3 1 24043,'0'72'-186,"-1"1"0,-1 5 0,2-10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5.539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1 21903,'16'59'78,"-1"-1"1,3 13 0,-4-7-1709,-6-12-1994,2 10 3624,-7-28 0,-3-26 0,0-3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51.469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0 972 25550,'42'-8'336,"-4"1"-5890,-11 4 5577,0 0 1459,3 0-1460,-1 0 62,63-4-34,-44 4 399,32-2 1,2-1-450,-16 0-1134,-13 2 0,-2-1 1156,-7-1 2286,-9 3-2196,13 2-2370,-13-1 2286,19 2-28,-18 0 68,44 0 2178,-36 0-2224,22 0-28,-20 0 1,-18 0-34,53-4 61,-43 1-3,15-3 1,0-1 14,-4 3-29,22-4 35,-2 8-40,-33-2 3392,34 2-3370,3-3-22,-27 3 0,17-1-6,-13 1 12,-27 0 16,30 0-55,-22 0 27,0 0 6,4 0-17,-17 1 40,35 2-29,-27-1-55,22 2 38,-33-4-27,0 2-85,1-2 130,-3 0-62,2 0 44,-5 0 23,-6 0 0,1 0-112,-4 0-17,2 1 79,1-1-56,0 4 106,-2-3-56,-1 2-12,-1-3-105,0 0 66,5 0 79,1 1-51,1-1-49,3 3-1,-4-3 78,2 2 51,-4-2 28,-1 0 51,-3 0 151,1 0-152,-1-10-78,-2 5 28,0-7 6,-4 2 95,3-1-112,-1-1 16,-1-6-33,2 6 11,0-23 23,2 19-23,1-29-11,0 28 0,0-27 0,0 26 34,0-12-34,0 16-6,0-25 6,1 19 11,6-31-11,-3 37 0,3-11 28,4-6-56,-6 14 56,6-18-44,-1 7-1,-6 11-3375,7-20 3425,-8 24-38,2-7 10,-4 12-10,2-4-1,-1 0 1,2-1 5,-1-7 3392,-1 11-3392,-1-11 0,-1 13 5,0-10-5,0 11 0,0-3-5,0 6 5,0 1-112,4-13 106,-2 10-22,5-13 45,-4 16-12,0-2-38,0 2 33,-3 2 5,2-1 18,0 1-18,2 0 35,7 0 16,-1 0-56,4 0 28,2 0-28,9 0 22,-6 0-16,4 0 61,0 0-67,-9 0 56,21 0-28,-18 0-56,10 0 89,11-4-61,-18 3 23,14-4-23,-23 4 89,18-3-21,-1 1-68,3 0 0,-3-1 22,-17 3-5,19-4-40,-15 3 23,32-2 0,-28 2 68,37 1-7,-21-1-44,6 1 73,6-1-68,-31 2-16,13 0 16,-19 0 17,35 0-33,-21 0 61,41 0-56,-44 0-5,34 2 11,-29-1-17,56 5 0,-47-4 0,37 3 22,-49-3-33,5 0 28,3-1-17,-1 0 0,4 0 11,4 0-11,-23-1 17,22 0-12,-19 1 40,26 1-45,-10 1 0,1 0 0,-10-1 11,9 2-39,14-4 28,-3 3 6,15-2-6,-40 1 0,9 1-6,20 1 1,-3-2-1,16 1 17,10-3-11,-44 0 11,29 0-11,-40 0-3414,27 0 3442,-19-2-2296,14 2 2268,0-1 0,-7 1-51,35 0 51,-34 0 0,15 0 23,3 6-35,-23-3 2247,36 7-2240,-44-7 3374,5 0-3425,-3-2-11,-1 1 28,1-2-79,1 1 62,-16-1 51,2 0-18,-8 0-50,-1 0 29,0 2-96,0 2 123,0-2 17,0 4-17,0-3 17,0 0 6,0 4 33,0 14-50,0 36 11,0-16 0,0 21 5,0-18 18,0 5-23,0-2 0,0 25 5,0-42 18,0 49-18,-4-39-5,2 12 0,-3-19 28,3 34-33,0-32 5,0 32-23,1-14 29,1-22 5,0 30-5,5-10-118,-3-19-2135,3 16-3113,-12-40 5360,-6 2 0,3-10 0,-2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56.934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93 23360,'10'-49'1182,"-3"11"-818,-5 34 443,-1 4-622,0-2-68,-1 10-2490,0 84 2525,0-30-278,0 4 1,0 15 0,0-13 181,0 13-51,0 1 1,0-10-34,0-40-1003,0 2 455,0-30-1962,5-31-514,-3-4 3803,3-44 1,-5 41-1,0-5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57.227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1 63 12724,'67'-17'3276,"1"1"1,-4 0 0,-15 5-3793,-39 10-4810,-1-1 4263,-42 9 0,25-5 0,-25 4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57.651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1 283 23663,'58'-77'151,"1"1"0,-7-6 0,-6 34 2342,8 129-2443,-23-11-794,-3-6 1,-3 1 726,-10 8-2693,-10-53 2564,-2-10-95,-2-3-168,0-7-4419,4-27 4828,11-11 0,-8 4 0,7 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58.168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1 65 25371,'23'69'208,"0"1"1,0-1 0,-6-17 0,0-2-260,10 25 1,-4-18-6,-17-50 39,0-4 107,10-53-68,-4-27 0,-2-8-30,0 32 0,-1 0-407,1-42 0,-4 15-352,-6 56-9064,0 43 5564,0 7 4267,0 30 0,0-37 0,0-5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58.528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93 1 25309,'-41'10'583,"11"26"-605,8-5-3754,62 13-3326,-11-42 6039,48-16 0,-54 5 0,2-11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58.959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140 0 15664,'-33'20'9830,"1"15"-9594,-15 1-102,19 16-95,29-29-39,8 5 39,10-13-3179,41-8 3140,-26-4-252,34-3-1014,-44-3-16,-4 1 1282,-41-2 0,13 4 0,-22-2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3:12.23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0 17193,'6'30'627,"0"-5"-621,-3-16 173,0 18-4296,4 14 4123,-3-1 988,3 4-854,-4 8 44,0 8-122,-2 1-2319,1-4 2296,-1-13 51,1-9-62,1 15 0,1 1 17,1-5 2237,2 40-2108,8-5-168,-8-39 44,2 7 0,0 4 96,-1 16-146,-2-9 0,-2 4 98,-1 5-87,-1-36-22,1 31 11,-1-21-5,-1-18 83,0 46 3314,-1-48-3370,0 49 18,0-52-57,0 23 84,0-13-67,0-14 118,0 12-113,0-24-10,0 0 5,8-24 0,-6 15 0,6-15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54.76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0 164 22856,'27'17'336,"-3"3"-196,-8 10-61,10 14-91,2 9-77,-4-12 83,-14-2-106,8-29 84,-22-4-67,20-2 168,-14-29 89,3-15-128,1-15-177,2-4 0,-1 0-210,1 12-95,6-39-1943,0 65 2391,6 5 0,-6 2 0,1 9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3:01.937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82 218 23528,'2'-35'756,"-1"2"-532,-1 16 560,-5-31-330,0 17-280,-2-9 190,3 27-274,4 22 145,0 8 224,-1 72-302,-1-23-100,-2-5 1,-3 14 0,0-7-44,-2-3 0,0-3-50,-3 15 0,3-2-1286,6-18 0,7-12 474,12-24 0,1 11 0,-3-34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3:02.735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31 24631,'96'-13'-3106,"-26"1"1,-27 6 1920,-133 28 1571,80-19 1914,11 0-1656,16-2 366,5 3-376,35 33-382,-22 1-230,12 8 169,-21-9-186,-18-30 3634,12 4-3527,-11-18 84,19-31-101,-13 9 22,11-42-105,-18 49-12,2-9-6,-10 30-649,2 1-2499,-1-4-2576,-1 3 5730,2-3 0,-2 4 0,0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3:04.003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0 163 26407,'64'-16'493,"-15"3"0,0 0-2206,21-5 1797,-21 5 0,3 0-20,9-2 1,-3 0-65,9-2 595,23-6-1037,-69 17 620,-19 6-576,-52 35 191,-24 21 201,-4 4 6,15-1-106,41-31 106,12-15 1102,43-1-884,18-19-207,7 4 17,-10-3-72,-39 8 16,-9 8-62,-46 44 84,20-21 6,-36 36-22,46-46-303,-1 11-302,12-24 89,3 3-9293,23-28 8776,-8 0 1,10-3 0,-15 6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1.328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0 22537,'3'26'-300,"4"37"0,-4-43 1,2 26-1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1.521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1 0 22134,'0'71'0,"0"0"0,0-14 0,0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1.857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30 0 21618,'0'65'-1409,"0"0"0,0 14 1129,-2 16 437,-1-69 275,-1 14 4250,-6 44-4682,6-47 0,-3 38 0,7-64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45.470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20 193 21875,'-10'-29'40,"1"5"-40,11 19 275,-1 1-130,0 2 639,-1 1-179,0 1-605,1 0 224,5 0-73,1-1-100,3-1 100,7-2-117,-5 2 83,18-1-38,-18 3-46,10 0 51,2 0-50,6 0 16,19 0-44,-9-3 16,-9 3-22,-13-3 17,6 2-17,-11 0 17,30-1-17,-26 0 45,30-2 16,-6-3-61,-3 1 62,15-6-62,-32 6-6,32-11 34,-28 9 17,30-8-45,-40 12 50,63-9-55,-58 10 5,45-5 95,-37 8-84,-6 0 12,4 0 33,20 0-51,-21 0 6,21 0-11,-11 0 6,-9 0-6,8 0 28,3 0-34,-8 0-5,26 1 11,-25 0 0,9 0 17,-8-1-17,-12 0-22,15 0 22,-21 1 0,16 1 33,-15 0-61,21 2 45,-14-1-11,3 0 16,-9 0-22,0-2 0,-6 0 0,7 1 11,2 0 12,-10 0-23,9-1 0,-11 0-17,13 2 11,-10-1 34,19 2-28,-19-4-5,9 3 5,5 0 0,-10-1 0,12 1 0,-18-3-6,10 2 12,-10-1-6,8 2 0,-4-2 0,7 1-6,-1 1-5,18-2 5,-3 2 29,7-2-23,-10 2 16,-10 0 24,-8 0-40,-2 0 0,1-1 28,1 2-17,0-2-11,0 2 34,0-1-6,11 3-17,-10-3-22,20 3-11,-21-3 50,5-1-28,-7-1-6,14 3 6,-10-3 0,12 3 50,-14-3-33,-6 0-34,1 0-5,-5-1-6,1 0-6,1 0-22,5 0 56,-5 0-5,4 0-1,-7 0-112,0 0 101,1 1 12,1 1 10,0 1-27,0 0 22,-1-2-230,-1 2-1601,0 3 1097,0 3 510,0-2 72,0-1 892,2-6 235,-2 0 458,1 0-1410,1 0 33,-2 0-67,1 0 16,-1 2 74,0 2-73,0 2 61,0 32-61,0-12 22,4 72-34,0-55 12,5 38 5,1-8-6,-3-33 12,0 32 106,2-9-11,-4-14-61,3 16-3236,-3 4 3185,-3-36 84,3 22 56,3-8 28,-1 6-106,2-1 162,2 44 89,1-17-290,-1 2-12,1-19 11,-9-46 3264,-1-5-3594,-1-5-353,0-4-2302,-12-24-6868,-7-7 9029,-18-25 1,15 24-1,0 5 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46.506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69 0 24469,'-21'52'465,"5"1"-359,1-5-16,11 32-6,-8 6-51,12 0 17,0-25 1,0-2-23,0 1-28,0 31 73,0-35 0,0-5-73,0 1 0,0 12 0,0-4 12,0-28-12,0 19-23,0-23-403,0-14-39,0 3-1652,14-22 2117,20-60 0,-12 43 0,9-42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2.687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0 21791,'13'32'-4620,"-2"1"3204,-11-8 1,0-10 0,0 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2.885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0 22459,'0'80'0,"0"0"0,0-16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55.84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23 21399,'2'36'387,"-1"15"-387,-1-29 0,0 14-45,0-23 45,0-3-683,0 1 291,0-7-1675,4-8 1658,3-47 409,0 20 90,2-25 397,-6 44 113,0 8-354,1 5-44,-1 6 39,9 11-241,-5-8-51,8 5 12,-6-12-6,19-15 45,-14 2 95,14-11-78,-10-6 78,-8 14-61,5-6 795,-13 23 33,-1 19-666,-1-1 34,-13 54-438,7-39-1830,-8 25 581,11-48 1457,3-6 0,0-8 0,0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3.107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1 0 22481,'1'66'-379,"0"-1"1,0 28-1089,-1-7-23,0-51 74,0 46 1,0-58 0,0 15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33.255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1 1 12202,'0'0'0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55.263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0 113 24452,'27'-34'252,"2"6"-470,41 9-852,5 7-1137,15-3 219,-30 10 573,1 8 0,-45-3 0,19 3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2:55.659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0 19697,'67'2'-4638,"0"0"1,2-1 9252,0 1 0,-8-2-4161,-36-1-34,10 1-661,-28-1 129,-4 0-2801,12 0 370,-8 1-1332,4 0 3875,-10 0 0,-1 0 0,0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3:05.959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1 1 8478,'0'0'0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3:07.662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0 0 8511,'0'0'0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3:08.900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684 0 23663,'6'41'50,"-2"-3"-5542,-24 23 5520,8-27 763,-12 31-791,9-38 33,-3 1 12,-22 15 911,11-19-968,-26 1 1,-4-4 50,14-10 67,-16 2 1,0-2 173,12-1 39,-31 5-246,37-6 3167,-7 0-3727,35-8 898,0 1-10242,13-2 9636,2 0 1,0 0 0,0 0-1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3:09.839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1 57 24111,'32'69'143,"1"1"1,-7-16 0,-4-8-144,-10-13-129,-5-26 129,-4-7 118,6-7 50,29-80-140,-20 39-23,3-5 1,-3-1-1,-10 10-89,-4 22-134,-2 1-303,-2 21-1367,0 3 382,0 6-2840,0 3 4346,6 28 0,-4-24 0,4 14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3:10.203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85 25 20442,'-43'-11'2778,"10"17"-2767,25 27-72,10-10-348,25-3-253,-2-20 662,47-42 0,-47 31 0,24-31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3:10.585"/>
    </inkml:context>
    <inkml:brush xml:id="br0">
      <inkml:brushProperty name="width" value="0.04286" units="cm"/>
      <inkml:brushProperty name="height" value="0.04286" units="cm"/>
      <inkml:brushProperty name="color" value="#849398"/>
    </inkml:brush>
  </inkml:definitions>
  <inkml:trace contextRef="#ctx0" brushRef="#br0">114 1 21584,'-50'19'2213,"20"-7"-1911,1 34-358,25-29 51,19 9 156,1-21-1730,63-13 1579,-47-11 0,27 5 0,-52-2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56.85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27 1 21091,'0'31'488,"-12"-3"-399,16-4-83,-17-7-12,18 7-6043,-11 3 4839,4-14-171,-1 6-557,3-18-1271,12-47 4856,-6 24-438,9-37 1262,-6 35 2477,-4 12-4258,1 0 49,-4 12-733,-1 2 218,0 8-185,-1-1 0,0 1-39,0-4-224,0-6-2900,0 1 1,0-1-1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37.76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1 146 25063,'38'-51'44,"-7"11"-44,3 10-95,4 7 146,-20 21 234,8 48-3638,-22 0 3367,-2 5 1,1 3 24,6 16-11,6 28-28,-3-44-56,4-1-73,-9-44 95,9-21 95,3-31 1,1-13 1648,-1 5 1,2-3-1655,4-20 0,-2 3-387,1-3-1607,-13 38-258,-11 35 2196,0 1 0,0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38.26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70 0 23735,'-25'21'275,"3"1"-135,6 11-11,9 19-107,9-21 292,69-7-354,-45-27-66,43-9-4162,-71 11 4268,-2 1 0,2 0 0,-2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38.828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60 42 22156,'-30'-4'1204,"1"2"-817,36 2 94,-8 0-251,1 0 100,14-4-173,2 2-84,15-7-269,33 0-179,-38 4-219,24-2 594,-46 14 0,-4-6 0,3 6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39.229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69 1 22767,'-20'58'630,"-1"-1"0,-6 36-406,45-95 134,9-1-151,5 0-207,-9 0 0,-4 2-123,-15 1-51,-3 0 18,0 0-3054,8 0 3210,1 0 0,2 0 0,-5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40.27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193 0 22543,'-38'3'1467,"-3"12"-627,-2 35-717,15-11 23,-7 21 162,28 10-308,11-35 0,4 29-180,72-33 158,-44-18 0,47 6 16,-61-28 34,14-56-22,-20 30 27,8-38 1,-22 35-29,-2 8 23,0-14 57,0 13-18,0 11 168,0 7-190,0 12 39,0 0-17,-2 1-22,-1 1 78,-1 6 62,-21 31-22,-2 6-113,-9 12 258,-16 28-258,30-49-447,-10 19 218,27-46-1093,5-20-1921,2-3 2345,7-12 0,-5 12 0,4 4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41.54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 25685,'17'44'554,"0"14"-459,-13-20-27,4 10 60,0-3-128,-2-15 23,1 5-74,-1-12-2749,-3-12 1685,2 1-8716,-1-16 9402,-2 2 1,1-2 0,-3 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42.24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25 25618,'36'-14'548,"1"4"-458,-3 10-84,19 1-1,-10 7-10,10 6-4258,-18 9 4263,-6 5 848,-4 2-842,-3 18 27,-12 9 26,-28 21 0,-10 4-20,9-34 0,-4-2-8,-18 32 0,-8-8 3568,-25-24-3638,24-23-45,4-15-185,30-14-1148,12-4-2969,15-10 3538,5 5 0,1-1 0,-5 10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42.66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53 25993,'33'-18'493,"17"0"-443,-15 12-50,9 0-22,-20 2-835,-5 4-8974,-9 19 8449,-4-8 0,-4 11 0,-2-16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43.14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4 1 19507,'-2'6'4133,"1"0"-3556,1-6 425,0 0-559,4 0 381,47 0-774,-23 0-28,36 0-27,-36 0-18,-10 0 23,-3 0-985,-9 0 346,-4 0-464,-1 0 1103,4 0 0,-4 0 0,5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43.59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54 25410,'56'-14'183,"0"-1"0,4 3 0,-7 2-211,-12 8 28,6 2 34,-27 17 55,-9-1-27,-5 19 67,-20 24-107,1-19 29,-21 31-1032,-14-10 645,21-25-9495,-8 11 9705,34-41 1,1 1 0,0-4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5:57.71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33 7 20358,'-6'37'795,"0"-3"-717,2-3-44,-1-1-4655,-1 6 4240,3-16 821,0-8-1017,3-10-4588,0-31 4857,3 10 208,0-27 100,5 14 375,-2 9 3383,4 3 256,-4 20-3700,4 4 1041,12 18-1192,-9-13 150,10 10-184,-3-9-308,3-4 55,-2 2 348,-9-10 90,1-5 16,-15-3 332,15-10-438,-13 5-168,3-12-779,-3 11 17,1 2-1461,-1 8 2167,0 6 0,0 0 0,0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44.277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64 15 24928,'-31'22'235,"8"-2"-240,18-13-23,4 1 22,1-5-72,0 0-73,5-3 162,13-14 22,-8 9 393,2-11-392,-15 17-28,-7 3 55,-5 11-94,5-4-466,0-1 409,10-13-195,4-6-46,7-15 320,-2 0-123,-1 1 134,-4 24 0,-4-1 0,0 16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51.64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30 26099,'30'-14'146,"-1"3"-219,-2 8-431,-3 3-3165,-1-1-487,-12 1 4156,-7 4 0,-4-3 0,0 3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51.99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10 19036,'95'0'6055,"-27"0"-6050,-36 0 40,-15 0-51,-2 0-66,2 0-992,1 0 229,-5 0 835,5-4 0,-13 3 0,0-3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54.328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106 1 25948,'-11'40'179,"-1"1"-145,-1 4 11,-6 15 22,-5 19-118,9-23-3214,4-30 179,19-42 3086,4-30 0,-2 24 0,-4 5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54.86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104 18 24161,'3'47'1198,"-8"12"-1107,-17-18-47,17 4-27,-5-26-163,19 8 0,22-11 146,-18-3-33,22-19 89,-19-49-353,-36-23-207,5 7-2386,-42 9-2593,27 52 5483,-4 7 0,26 3 0,3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55.31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47 74 23976,'-3'61'499,"2"-8"-415,23 1-40,-5-34-44,21 18-28,-5-42 129,1-84-101,-14 52-39,-11-63-79,-30 74-16,0 9-112,-3 0 246,-46 8 0,48 4 0,-36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55.87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60 12 23842,'-24'26'448,"3"0"-381,14 5-67,2-12-78,2 7-40,3-20-448,23-33 527,-16 10-6,16-26-2604,-25 14 2649,-6 16 0,3-4 0,-3 17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56.29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453 1 19798,'-50'70'658,"0"0"0,1 1 0,-1-1 0,0 0 0,-8 14 0,-3 3 0,10-14 1,22-31-1298,25-35 639,4-1 0,0-6 0,3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4:56.941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42 0 25035,'-19'37'112,"4"-5"-5722,10-18 5615,4 0 569,-1 4-619,2-7 23,0 0 1036,17-8-857,14-43 118,-7 18-303,2-24-364,-42 32 3027,7 9-2635,-30 2 0,28 2 0,-12-2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5:39.61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309 131 11978,'-72'-32'-40,"1"0"1,19-1 0,-5 16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0.34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122 75 16101,'0'-32'4828,"0"7"-9452,0 19 4697,0 2-29,0 3 1461,0-1-1477,0-1 955,0 3-485,0-1-727,0 3 509,0 61 3184,1-31-3377,0 32 0,-1 4-81,1-18 16,-1 33 17,0-36-22,1 5-17,0-13 11,0 12-39,0-31 28,0 10 0,0-11-73,-1 13 57,0-18-18,0 16 28,0-19 6,0 9 6,0-10-6,0 11 0,0-10-101,0 20 17,0-17 51,0 7-29,0-13 62,0-3 22,0 6-27,0-5-34,0 8 27,0-8 12,0 3-5,0-4 44,0 3-39,0-5-34,0 10 12,0-7 44,0 2 6,0 4-28,0-5 23,0 5-18,0-4-33,0 8-5,0 4 27,0-3-5,0 1-129,1-12-39,0 3 95,0-4-11,0-1 11,0-4-12,0 1 96,0-1 16,-1 0-16,3 0-106,-1 0 72,2 0 34,-2 0 231,1 0 38,-9 2-236,0-1 6,-6 2-39,-9 4-22,8-2-28,-13 7-180,9-2 180,-7 2 50,9-4-343,5-1 343,8-7 28,2 2-61,29 1 27,-11 0 23,43 4 39,-35-5 33,22 0-117,-29-2 28,3 0 6,-1 0-12,-10 0-50,10 0 62,-15 0-6,0 0 140,-6 0-56,0 0 34,-13 10-17,-23 12-101,5-1-22,-31 17-1,40-22-185,-26 23 180,35-27-56,-7 10 56,19-19-280,1-1 219,0-2 145,18 0-6,-3 0-95,37 0 45,-23-2-56,12 1 17,-16-5 39,-9 2 0,6-1 0,-16 3 23,1 1-29,-7 1-252,-17 0 258,2 4-5,-33 11-102,23-2 57,-11 7-387,19-7 236,8-5 150,0-1-38,7-1-275,2-3 134,0 2-173,7-2 280,-2-1 117,8-2 6,7 2 319,-10-2-139,5 0 212,-12 0-51,-3 4-151,3-1-122,-1 6 615,8 36-571,-3-18-56,9 59 56,-9-50 17,4 37-118,-6-48-11,1 9-202,-2-24 118,-1-5-73,2-3 152,-2-2-57,2 0 51,-1 0-118,4 2 73,-4-2 62,0 1 397,-2-1-358,-2 0 78,-11 0 23,2 0-96,-22 0-50,13 0-62,-9 0 62,14 0-112,-6 0 107,6 3-18,-12 9 96,-3 24-78,7-8 33,-2 25-6,20-18-22,0-4 0,3-4-129,4-4 129,-1-11 17,17 20-28,-8-20-23,13 7-285,8-5 185,-9-8-6,14 2-320,1-8 259,7-20 201,-8 10 6,1-31 251,-28 2-83,1 7 335,-19 0-246,-19 27-195,0 3 27,-8 3 179,-20 23-274,28-11-1699,-15 17 1,1 3 1658,17-9 24,-20 26-467,27 0 516,7-22-2016,-1 37 2006,9-42 55,1 9 51,7-14 1983,-2-5-2089,27 11 600,3-12-657,12 2-22,19-9 51,-29-9-18,12-2 3337,-11-17-3320,-16 10-39,21-22 45,-30 21 6,5-9 112,-15 1-51,-2 6-67,-6-3 140,-67 13-140,50 11-51,-41 15 1,2 9 106,39-2-53,-16 15 0,1 0-31,21-9 72,-9 40-44,20-40 17,0 13-101,5-12 79,0-14 44,7 14-34,2-22 29,24 11-258,5-13-68,8 0-94,12-9 386,-28-5-73,22-20 67,-38 10-78,14-26 112,-23 25-22,1-10 22,-6 5-23,-5 8 102,-16-8-46,-10 15-61,-1 0-16,3 6 10,-1 18 6,14-8 50,-8 16-50,14-2 0,6-9-72,-2 17 172,10-17-38,5 9-56,-3-14 22,3 1-12,-6-5 18,1-1-17,9 40 56,-6-21-3432,9 37 3370,-9-37 91,2 14 21,-10 3-95,14-7 62,-7 27-23,9-36 11,-4 28-38,-8-37 3508,6 20-3402,-6-14-6,2 1-112,-4-3 179,0 4-168,0-13 152,0 17-169,-1-20 180,0 9-85,0-12 40,0 6-106,0-8 49,0 6-32,0-4-24,0 11 35,0-3-79,0-1 0,0-4-1238,0-6 390,-1-32 0,0 23 0,0-23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5:42.86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0 9755,'0'0'0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5:43.931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84 155 21892,'-47'5'3120,"11"-1"-3002,37-4 218,55-14-235,-11 3-56,1-1 0,8-1 83,26-2 1,7 1-95,4 4 0,8 1-1090,-25 3 0,7 0 0,1 1 0,-6 1 1056,-4 1 0,-3 1 0,-1 1 0,5 1 0,1 1 0,-10 0 888,34-1-698,-30 1 0,-3-1-72,-2 0 173,18 0-16,-76 0-348,-31-2 3246,4-2-3240,-26-1-258,-38 0 1,-10 1 256,45 2 1,-6 0 36,-28 0 0,-23 1 1,-3-1-1,19 2-8,11 0 0,5 1-363,-6-1 1,-6 0-1,19 0 189,15 2-571,57-2 750,10 0-11,85 0 28,-31 0-1491,0 0 1,1 1 1485,16-1-8,8 2 30,-29-2 0,2 0-54,-4 0 1,-5 0-260,22-6 928,-49 2-587,-94-2 0,-47 4-77,43 7 1,-1 3-1,-3-1-74,-6-3 0,-2-1 0,1 5 123,-9 14 0,1 7 0,17-5 0,6-1 0,-22 25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5:46.827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4 174 22431,'0'-20'918,"0"3"-739,-1 15-179,0-1-45,0 3-39,1 0 34,9 0 16,37 0 79,11-5-37,16-6 1,3-2-43,18-6-282,-11 0 1,-4-1 253,-11 3-344,19-4 406,-59 15 179,-86 24-160,4 2 1,-6 2-583,-6-1 0,-2 1 563,4 2 0,5-2 378,-14 2-1173,37-13 953,22 0-152,88-30-2038,-7 8 1450,-16-1 0,-1-1 136,9-2 0,-26 8 0,-4-1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00.70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1 170 24424,'23'-2'241,"0"2"-107,30 3-117,-26-1 62,50 1-91,-52-3 113,67 3-129,-55-3 112,40 3-123,-40-3 39,-9 1 28,47 0-84,-40 0 134,32-1-122,-42 0 94,29 0-22,-14-1-101,14 0 168,27-7-95,-39 4-5,36-6-3359,1-2 3285,-34 4 33,32-3-16,-43 5 73,16 0 1,4 1 32,-1-1-36,16-3 1,-3 2-54,-30 2 17,28-3-16,4-7 122,-27 7-22,27-11-17,-38 8-5,-7 4 33,9-4 3527,-11 9-3588,-5-2 242,-5 4-209,-9 0-22,-1 0-90,-1 0 79,0 5-6,0 3 84,0 44-129,2-21 73,2 58-28,-2-52-3336,5 46 3280,-5-53 123,1 15-117,-1-33 67,-1-1-17,0-4-34,-1 3 140,0-5 3253,0-1-3365,0 0-16,0-2-253,0-1-3708,0-1-4737,0-11 7872,-4-15 0,3 9 0,-3-6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01.35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54 24139,'51'10'599,"23"-6"-1546,-17-8 947,12-2-3633,-4-1 3678,-27 3-1230,47-16 1106,-62 12-484,18-8-1016,-38 13 1274,-1 3 305,-58 15 0,42-12 0,-41 12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02.29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19 102 10382,'-5'0'9830,"1"0"-8071,4 0-151,-3 0-970,1 0-168,-1 0-296,2 1-68,1 2 180,42 32-286,-24-16 0,49 40 34,-47-37 27,27 24-111,-32-30 83,14 10-33,-22-21 6,11 3-6,-7-4-50,3 1 50,-5-3 0,-5-1 16,3-1-49,-3 0 111,3 0-55,5-8-23,-4 1 34,14-23-102,-13 11 153,7-12-108,-8-1 23,20-3 28,-15 1 146,24-22-85,-25 30-5,3-20 17,-11 29-157,-2 8-33,-2 6-74,0 3-1792,0 0-7876,-16 14 6388,4-5 3443,-15 11 0,17-14 0,0-2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03.05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69 30 20218,'-36'20'1825,"7"-4"-1073,27-16-316,1 0 460,1 0-537,9 0-118,16-3-146,3 0-73,13-3 40,25-6-79,-22 5 84,26-3 23,5 1-43,-23 6 1,4 0 30,9-1 1,-1 1-74,32 0 40,-38 3 23,-53 0-34,-3 0-237,-1 0-788,-1 0 991,-17 0 0,13 0 0,-13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05.72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78 248 22520,'-40'8'549,"7"0"185,30-8-734,2 1 61,1-1 275,37-13-263,-7-1-9,23-10 1,4-2-65,1-2-6,-6 1 1,0 0-3387,-2-5 3448,-9 7-56,-14 2-135,-20 20 135,-3-1 263,-3 17-67,-1 0-123,-6 32 3319,0-19-3269,-17 40-179,12-42 112,-8 16-100,14-21-63,2-9 40,2 1 67,8-8 11,2-6 23,35-14-3359,35-21 3286,-14 6 39,11-7-6,-51 24 6,6-6-11,-10 7 112,1-3-146,-12 8 45,-6 6-6,-2-2 85,-2 3 3234,0-4-3318,-13-8 5,3 5 5,-11-7 40,2 6 0,6 5-67,-2-2 139,10 4-38,2 1-7,1 1-3144,30 1 3117,-12 1-39,25 2 78,-4 12-23,-21-6-66,10 11 72,-26-13 129,0 13-51,-7-6-145,-5 12-16,-3-8-931,-11 12-95,13-13 475,-30 25 0,32-29 0,-17 10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08.017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277 57 21959,'7'-29'1519,"-2"6"-814,-5 20-464,0 1-101,0 2 241,0 8-129,0 5-146,0 11 158,0 58-208,0-36-31,0 19 1,0-4-26,0-31 0,0 25 22,0-54-95,0 1 90,0-2-17,1 0 50,0 0-38,0 0-12,-4 0 0,-3 0 33,-33 10 46,9-2-135,-63 26-6,56-19-11,-27 15 135,54-23-113,1 0-89,9-4 124,0-2 4,14 2-38,0-1 140,83-1-29,-43-1-53,9 0 1,-3 0-194,-17 0 202,-2 0-17,-41 7 34,-11-3-34,-12 8-28,-30 6 56,15-4-23,-11 7 1,1 2-68,11-3 62,-22 15 0,36-17-40,11-9 86,-3 5-170,10-11 124,2 0-146,3-2 146,8-1-3179,46 0 3190,-21 0-11,34 0 28,-6 0-84,-31 0 152,24 0-124,-46 2 28,-1-2-269,-7 5 157,-29 24 67,10-10 3325,-54 37-3235,45-38-56,-20 13-169,40-27 180,3-1 96,14-5-119,-3 1 68,12-2-45,-11 1 0,3 1 22,-8 1-55,-1 0 167,6 22 12,-4-7 106,7 54-28,-5-30-184,3 31 116,4 29-150,-6-35 30,1-14 1,-1 0 19,-2 22 11,0-34-78,0 15 28,-4-40-96,3-1-929,0-8 296,1-3-9119,7-1 8085,-6 0 0,3 0 1,-8 0-1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08.99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 24855,'32'8'292,"-1"-1"-5655,26-7 5363,-28 0 1409,22 0-2704,-33 0 1472,-10 0-1079,1 0-5646,-12 10 3669,-5 1 7464,-26 25 1543,-3-5-5417,1-3 1026,13-11-1357,22-17 757,4 0-969,5-2-117,4-2-102,10-3 51,-11 3-381,2 0-22,-11 4 235,-2 22 168,-3-11 101,0 29-11,0-25-46,0 5 287,6-12-286,4-6-23,5 2-313,20-4 291,-5-21 0,0 16 0,-13-16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3.43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 7828,'0'0'0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11.83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125 155 16325,'25'-12'1109,"-4"2"-969,-21 9 1423,1-3-1244,-1 4 1238,2-7-1367,-2 6 51,2-4-34,5-3-61,-1-1 611,22-23-589,-14 16 353,11-16-370,-19 24 622,1 0-773,-7 6-12,2 2 186,-12 20 16,0-2-27,-33 52-113,2-13-11,6-9 1,-1 1-12,-10 16-252,9-18 218,24-26-33,17-26 100,2-3-257,27-32-3212,-2-2 3441,12-14-78,-18 16-2139,-11 16 2156,-4 2 95,-3 4 45,1-6 123,-2 3-240,-2 10 2279,-2 1-2101,9 25 3281,-2-2-3409,30 45-56,-18-16 16,10 15-38,-21-23 105,-6 0-128,-2-15 79,-1 12-51,-1-21 45,-20 4-57,5-9 124,-38-1-112,20-4-16,-21 0 60,30 0 24,3 0-136,15 0 91,6 0-79,-1 0 78,1 0-3063,-2 0 3069,0 3 0,1-3 0,-2 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38.571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25 1 24592,'-5'34'297,"1"-2"-297,2-11 129,1 0-79,-4 31-50,4-26 67,-2 24-44,3-24 22,-1 28-23,0-17 28,0 10-83,1-33 55,0-2-72,0-8-1,0 3-21,0-7-466,0 0-700,1 0-151,1-3-4486,-1-7 5875,1-13 0,-2 9 0,0-5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43.88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1 111 22655,'19'16'375,"13"-5"-364,-22-12 17,12-3 95,-6 1-89,4-4-1,5-1-33,-7 0 62,-5 3-118,-6 2 62,-3 1-18,0 1 108,-4 1 256,0 0-380,0 8 219,0-1-191,0 8 347,0 30-341,0-23-1,0 26 40,0-23-56,0-7 72,0 3-21,0-3-12,0 31-68,0-10-3301,0 13 3335,0-27 23,0-4-51,0-9 102,0 4-102,0-9 68,0-3-34,0 4 3408,0-2-3413,0 6 16,0-7 17,0 11-28,0-12 0,0 7 0,0-8-50,0-2 100,0 1-95,0-2 51,1 0 11,5 0 16,-1 0 1,4 0-17,-7-3-17,15 1 44,2-2-88,5 1 72,26-3 0,-19 4-73,9-2 95,-17 3-55,-12 0-18,8-1 12,3-1-73,8-2 90,1 0-40,-2 1 34,-5 0-90,-3 1 29,0-4 10,-5 3 63,2-2-46,-8 3 17,1 0-61,2 2 123,-3-1-129,12 2 106,-12 0-72,2 0 78,-6-1-28,-5 1 5,1-3-5,-1 3 0,-1-1 67,0-9-5,0 4-3426,0-12 3342,0 7 27,0-10-5,0 0 34,-2-7-62,0-9 67,-1 11 11,-1-18 3398,-1 20-3392,-5-15 0,3 16-56,-5-18 0,8 27 51,-4-15 10,3 22-61,2 1 0,0 4 0,3 0 68,0 2-85,0-4 17,0 1 0,0-5-56,0 3 56,0 0 5,0 2-77,0 1 66,1 1 12,1 1-57,6 0 141,-1 0-124,14 0 85,23-4-124,-19 2 112,17-3-67,-37 4 28,-1 1-67,-3 0-202,-1 0 213,0 9 78,0-2-16,0 8 11,0 9 39,0-8-17,0 24-3341,4 0 3268,-1-10 79,4 15-12,-1-21 18,-1 1-85,0-2 57,-2 7-29,-1-14 23,0 11 3352,-1-16-3419,0 2 89,-1-2-61,0 1 39,0-5 22,1-1-34,0 0-38,0-3-57,3 0 124,-2-3-29,3 0-10,-4 0 16,0 0-22,14 0 16,3-2 68,20-7-56,9-5 0,-9-2-17,18-5-6,-31 12 6,12-5 34,-15 5-68,8-3 79,-8 4-79,18-5 40,-18 6-51,24-6 73,-17 8-67,4-1-28,-6 5 56,-11-1-3381,3 1 3392,-9-1-45,-4 2-22,4 0 55,7 0-4,-1-1 16,-1 1 56,-9-2-84,-5 2 3425,-1 0-3313,0-8-50,0-1-45,0-20-17,0-3 89,0 2-100,0 2 45,0 8-12,0-6 40,0 6-46,0-15 12,0 24 0,0-11 6,0 13 39,0 1-124,0 1 113,0 0-40,0 5 46,0-1 72,0 3-112,0 0 162,15-8-162,-6 4-6,20-7-10,-5 5 94,-1 1-156,10-2-18,-13 3 130,-2 0-23,-7 3-11,-11 1-28,0 0-134,1 0 151,1 1-12,-1 2-3380,1 35 3403,-2-23 22,0 32 12,0-11 22,0-13-112,0 14 129,0-5-84,0-10 72,0 8-100,0-9 3453,-2 1-3458,2-4 72,-1 5-28,1-18 0,0 2-28,0 3 67,0-6-56,0 6-5,0-8-1,0-1-1719,0-1 0,0 0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53.68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0 24827,'33'30'208,"2"-2"-5818,-4-15 5640,19 7 1,5 0 53,6 3 595,-9-4 1,10 5-651,9 3 1,8 3 0,-8-3-707,-20-8 1,1 1 668,21 9 1,11 3 0,-6-2 49,-1-2 0,2 0-59,-11-6 0,8 3 0,2 0 1,-6-1 510,-2-1 1,-4 0-1,3 0-504,21 6 1,3 0 0,-5-1-57,8 7 0,-11-1 43,-32-11 0,-1 2 967,13 7 0,5 6 0,-12-3-972,-1 18 39,-21 19-78,-43-41 69,-64 2 1,-16-7-76,25-10 81,-30 2 1,9-3-14,56-12 1241,-8-3-1325,17 8 89,7-1 298,0 1-360,7 1 185,13 5-83,3 0 66,10 9-50,48 17-1404,-24-15 1432,38 18-107,-33-22-1401,8 2 1,6 3 1428,-4-1 1,2 1 36,16 6 0,9 4-442,-3 1 0,6 3 0,-11-4 414,-21-11 0,-1 0-24,5 2 1,6 3 0,-1-2 59,22 7 1,-4-3-15,-20-7 1,3 2-4,13 8 1,10 4 0,-12-5-65,-22-9 0,-6-2 375,2 5 0,-3-1-310,11 11 56,-36-22 2433,24 13-2490,-39-22 2331,-4-4-2229,2 2-119,-8-5 18,-29-21-17,0-7 22,-46-38-28,16 10 107,10 6-118,21 25 185,26 21-230,1 4 39,39 35 96,-21-19-180,31 28 124,-32-24-6,15 23-90,-17-20 62,13 22 17,-20-28-11,1 14 33,-4-7-11,-7 33-28,-4-29 22,-23 30 213,-26-27-229,7-2-34,-6-11 28,38-14-448,8-4 448,30-4 0,-17 3 0,16-3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02.15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209 0 25007,'8'26'134,"-1"9"-134,-7-10 0,0 8-4218,-2 13 4285,2-23 765,-1 14-832,1-31 28,0-2-107,0-2 119,0-1 4,0-1 3320,0 1-3280,0 1-72,-2 1 49,-27 6-32,-17 8-35,-22 7 6,23-7 0,15-3 6,30-13-46,0 0-89,6 4 241,23 1-22,-6 1-90,41-1 0,-24-3 17,9-2-107,-17 2 90,13 4-62,-20-1 158,12 2-192,-29-3 102,-7 1 50,-3 0-78,-7 2-3382,-73 25 3455,44-19-118,-51 20 55,44-15 29,21-6-101,-11 3 51,27-11 16,8-5-95,0 0 3565,2 0-3419,6 0 11,21 4 33,44 8-162,-16-3 11,35 7 113,-59-9-113,-1-1 11,-20 0 68,-10-5-12,-1 5 85,-34 7-107,1 0-90,-50 11 73,27-8-33,5-4 39,30-7 33,19-4 886,1-1-880,1-2-23,0 1-10,0-1-1105,4-8-273,-1 3 1411,5-10 0,-6 10 0,0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09.53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75 19490,'27'-2'767,"-6"2"-548,-21-1-2623,0 1 909,0-2-197,5-2 1474,-2 1-23,4-3 157,-4 3-689,2-5 1378,-1 2 1737,2-2-500,-5 3-329,1 4-1093,-2-1-10251,0 2 6438,0-2 3393,0-3 0,0-3 0,0 3 0,0 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16.38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36 21 11911,'-19'23'-1103,"4"-4"-1121,13-16 12,2-15 3198,3 3-359,0-11 1832,2 9-1787,-2 4-218,0 2 4167,-3 3 3713,0 2-8071,0 4-123,-2 6 34,1 6-3162,-3 52 3290,1 1-302,-1 12 50,4 4 12,0-35-28,0-2 16,0-17 40,0-21-68,0-6 3308,3 2-3559,-1-6-1642,9 0 476,-5-4 547,6-17 0,-8 12 0,0-11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16.88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 25231,'31'20'571,"-1"-3"-526,-4-17-17,0 1 67,12-1-179,-10 0 168,7 0-196,-4 0-924,1-2 694,-11 1-526,-4-2 868,-18 5 0,1-2 0,-2 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17.168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6 13429,'64'0'9830,"-5"-1"-10003,-47-1-382,-1-1-1568,-8 3-1058,-3 11 3181,-8 6 0,6-3 0,-6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17.37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72 24587,'30'6'21,"20"-37"0,-33 21 0,13-27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3.674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310 1 20576,'-61'20'-1998,"0"1"0,-2-1 1,15-7-960,38-13 2957,-26 1 0,26 0 0,-10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18.98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1 571 25191,'43'-25'180,"23"-6"-152,-15 10-40,7-3 1,3 0 17,6-2-4,-18 6 1,8-4 10,6-1 1,7-4-1,-9 4-13,21-9 3,11-5 0,-8 3 42,-43 15-85,-18 11 40,0-3-16,-18 12-35,-3 0 102,5-1-29,-2-1-28,2 1-5,1-3-68,-6 4 158,4-4-281,-7-6 152,0-2 16,-4-5 40,-3 3-102,-18-8 96,10 12 0,-16-11 0,16 17 348,-7 1-342,12 2 5,-1 2 23,11 0 391,0 0-156,19 4-168,-8 3-96,35 14-27,-15 0-12,2 3 107,-13-8-84,-14-1 11,-2-5 448,-2 25-190,-11-6 128,-18 35-364,7-30-72,-14 18-936,28-42-862,-2 5 1848,8-23 0,0 6 0,0-6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56.021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128 101 20638,'10'-29'1664,"-2"5"-1026,-8 21-279,0 1 733,0 1-964,0 1 7,0-1 509,0 0-644,0 0 359,-13 18-320,0 1-22,-11 15-3364,1-2 3347,4-1-34,-8 13-16,15-19-349,-3 2 315,21-42 73,4-17 123,14-55-117,-10 40 3408,5-19-3257,-17 62-146,1 1 39,-1 10 73,8 7-50,31 43-113,-18-22-66,17 41 117,-43-53 45,-8 9-101,-12-22 156,-38-1-100,31-4-3369,-20 0 3324,45-4 90,3 0 22,2 0 163,3 35-208,-1-12 68,1 31-90,-2-19-1065,0 24 1,-2 2 1154,1-12-104,0 9 0,2-9 2344,-1-38-2336,1-5 57,-1-4-432,-1-2 162,2 0-38,-2 0 1105,17 0 0,-13 0 0,12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56.80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42 25270,'27'-5'129,"16"-2"-101,-9 4-61,12-2-4219,3 0 4325,-17 3 719,9-2-1061,-16 3-78,-13 0-79,0 1 426,-8-4 0,-3 3 0,3-3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57.65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32 25 24850,'-19'32'409,"7"-1"-263,19-13-146,3 3 201,19 21-201,-11-18 6,13 17-28,-5-9 106,-13-15-96,11 11-27,-18-23 0,18 1 39,-13-5 118,30-11-113,-13-21 90,25-37-117,-25 22 16,12-24 96,-30 53-118,5-10 62,2 2-74,-11 15-195,7-8-3075,-13 26-2907,1 0 5487,-1 7 0,2-7 0,-2-3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58.28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45 25001,'61'-2'246,"1"-2"-184,-12-2-101,-8 0 100,10 5-61,-26-1-28,18 2 6,-29 0-5903,24-8 5925,-24 4 0,18-5 0,-33 7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21.71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7 27 24015,'-7'35'420,"20"0"-313,-14-5-40,22 18-17,-7 5-22,11 31-11,-3-29-6,-1-7 297,-3-45-196,-5-35 124,13-38-163,-6-7-31,-7 20 0,-1 2 3,-2-2-152,1-1-498,-9 46-9226,6 17 9208,-6 5 0,4 2 1,-6-6-1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22.41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87 1 24424,'-22'10'0,"2"0"56,8 2-112,-4 11 90,9-11-90,-3 7-23,10-11 91,2-1 32,3 0-21,3-4 72,25 0-95,-16-3-11,15 1-258,-16-1-717,-7 0-8845,10 0 9580,-14 0 1,4 0 0,-9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23.069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152 12 21702,'-17'-6'600,"-1"1"-477,10 5-22,-3 0 156,-8 5-251,7-1 145,-5 4 96,2 12-163,7-7-84,-6 11 207,8 11-202,3-18 29,0 14 240,12-15 85,21-2-247,1-1-118,17-5-347,-28-8 353,-13-2 0,-8 2 0,-9-1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34.63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0 203 23719,'45'-16'190,"-1"1"-156,-14 4-6,4-2 50,32-10-78,8 1 62,-7 2-124,-12 8 23,-38 13 44,-8 7 63,-1 8 10,-31 54-78,12-34 6,-18 36-18,9-33 85,11-19-146,-5 8 34,22-23 95,3-3-67,13-2-3426,45-25 3404,-30 10-1,46-25 73,-36 13-84,-9 5 73,15-10-28,-37 21-39,16-8 3498,-37 15-3498,10-2 95,-16 5-78,9-9-1,6-5 57,-9-12 67,-11-25-34,4 28-95,-8-13 106,18 37 197,0 0-158,5 3 68,6 1 6,20 8-107,-4-2-62,12 1-16,-2 4-6,-17-4 67,3 5-56,-20-3-466,-10 13 455,-1-2 51,-24 35-399,16-31-223,-9 8-234,21-28 0,4-8 0,0 0 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38.51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35 88 24195,'-1'45'257,"0"-5"-223,0-10-12,0 6-16,0 1 27,0-5-89,1-4 146,-1-5-163,-2 0 51,-1-6-34,1-5 39,2-12-129,-3-15 158,-1-37-12,0 1 44,7-36-44,-6 45 73,34-21-22,-23 39 27,35-20-78,-29 31-22,17-6 83,-21 51-61,-1-2-17,-22 33 85,-14-8-68,9-24-6,-3-3 23,20-25-79,0 0 45,2-2 12,10 5 33,2-2-28,13 3 257,26-5 1,4-3-252,-15 1 10,58 0-469,-92-1-18,-3 1-531,-3 0-5607,0 0 6609,0 2 0,0-1 0,0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3.98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87 0 14992,'-33'36'-6050,"0"-5"6050,26-28 0,-2 0 0,5-1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39.13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0 23584,'6'23'667,"4"14"-662,-5-17 18,2 10 44,2-12-67,-5-7 0,3 3 22,-4-11-67,-2-1 129,3-2 286,31-43-3773,-22 13 3375,21-20-247,-20 28-1573,-11 19 1848,8 2 0,-11 1 0,0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55.68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54 40 19361,'-8'-20'213,"1"7"-207,7 9 352,0 3 224,-1 0-347,1 1 482,-4 0-594,2 0 113,-1 0 156,2 0 1507,1 0-1849,-3 0 45,1 4 29,-4 3 27,2 19 134,0 40-217,2-17-18,2 26 135,0 10-118,0-25-50,0 21 28,0-18 16,0-39-72,0 17 118,0-11-107,0-8-11,-3 13 50,3-19 17,-3-5-275,3-6 23,0-4-2963,0-1 2311,3-30 0,-3 22 0,3-22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56.51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0 23780,'33'17'308,"-1"-4"-95,-14-11-90,32-1-117,-18-1-6,40-4 39,-47 3-123,6-3-353,-26 4-162,-4 0-9232,3 0 5850,-4 0 3981,-4 0 0,3 0 0,-6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57.039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1 22722,'32'13'397,"6"-3"-408,-26-10 62,7 0-359,-9 0-236,-3 0-9287,3 0 6185,-7 0 3378,-2 0 268,-8 0 0,4 0 0,-3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57.349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0 10612,'81'37'9830,"-15"-8"-8195,-59-29-3561,3 0-7905,-5 0 9538,0 0 1,-3 0 0,-2 0-1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0.60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90 54 20800,'-22'-29'3003,"4"8"-2936,15 18 314,0 3-275,3 0-61,-4 0 173,1 21-167,-1-4 212,2 68-252,2-37 135,0 41-124,0-37 121,0 15 0,0 4-115,0 8 39,0 21 1,0-1-12,0-23 39,0 12 0,0-1-89,0-12 16,0 1 0,1 1 57,1 14-40,-1 1 14,0-25 0,0-4-30,-1-12-23,0 43 89,0-37-16,0-30-112,0 14 61,0-32-22,0-6-1019,0-4 330,0-11 689,-16-71 0,12 53 0,-12-45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1.577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18 421 14824,'0'-40'599,"0"5"-515,0 22 2101,0-6-1256,0 10 1978,-4-2-2532,3 10 85,-4 1 285,3 0-487,1 0 167,-2 0-156,3 0-179,-2 0 307,2-2-369,0 1 40,4-3-68,5 0 302,42-7-1928,25 0 0,7-1 1626,-26 2 0,3-1 3,22-3 1,12-3 0,-4 0 15,7-4 1,-6 0-20,-5 2 0,-2 1 0,-9 0 0,-5 3-11,16-2 90,-43 8-124,53-13-39,-66 16-4441,28-7 1506,-42 18-1609,5 3 4628,-21 9 0,0-6 0,0-3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2.33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119 134 20011,'-50'12'1803,"8"-3"-1052,32-8-437,2 0-74,2 1 281,3-1-476,3 0 739,35-6-633,-4-2-28,38-4-78,-7 0 19,13 3 1,4 1-32,-29 3 1,4-1-31,38 1 1,16 1 0,-16 1-4,-38 1 0,-2 1-4,29-1 1,12 1-1,-21-1 71,-23 1-78,34-1 106,-72-1-117,-3 2-51,-1-4-604,2-1 677,1-30 0,-2 23 0,-2-19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3.208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4 74 20991,'-4'-24'840,"4"1"-487,4 18 381,4-6-415,-4 7-78,3-1 179,-7 3 190,8 55-352,3 38-208,-5-43 1,0 7-1035,-1 33 1,1 15 0,-2-13 986,-2-34 0,0 0-545,-1 14 0,1 14 0,-1-1 1,0-16 501,-1 23-3,0-20 1,0-3 25,0 0 87,0 16 0,0 7-62,0-32 1,0 0 1106,0 28 1,0-5-1116,0-8 79,0-14-79,0-26 3236,0 25-3202,0-42 289,0 0-677,0-13 102,0-3 252,1-37 0,0 28 0,0-28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5.289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153 162 8181,'-6'-21'3137,"1"4"-2874,5 14-252,0 0 62,0-3-17,0 3 50,2-2-33,2 4 672,0 1 739,2 0 1759,0-1-1775,0-4-969,0 0 1774,2-15-1842,-5 11-21,2-12 744,-9 3-1216,-15 9 101,4-6 84,-32 40-55,25-2-63,-15 24 107,12 29-117,14-29-1,-1 48 17,21-62 202,24 15-112,20-38-79,8-10-22,-11-10-347,-14-21-5898,-25-3 6245,2 6 0,-13 6 0,0 18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4.04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200 0 19591,'-55'76'0,"-1"0"0,12-15 0,0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5.73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 22694,'2'37'801,"-1"14"-577,-1-20-5734,0 42 5516,2-36-6,-1 22 1510,7-2-1583,-5-29 893,4 16-1335,-7-38 235,0-3-2795,0-2 3923,0-11 0,0 7 0,0-7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6.218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19 48 20509,'-10'0'2269,"2"0"-2264,8 0 247,0 0 107,6-4-303,4 1 179,34-12-173,-16 7-79,22-5 50,-13 10-357,7 2-1424,3 1 807,-14 0-593,-17 4 1534,-28 43 0,9-32 0,-12 32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6.56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0 125 20459,'62'-23'2084,"-15"7"-1676,-34 8-273,-8 6-107,0 1 95,9 1-89,-3 0-6,17 0-23,-13-3-10,7 1-483,-5-5 152,-8 4-516,0-4 852,-9-16 0,0 15 0,-1-13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7.37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0 20190,'1'31'1467,"1"2"-6438,-2 9 5206,0-2-72,0 12 1481,0 23-1471,0-28 656,0 40-807,0-51 40,0 34-34,0-44-79,0 14-22,0-33 3299,0-3-6267,0-5 3041,-2-12 0,2 8 0,-1-7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8.18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69 21041,'47'-10'991,"-9"3"-6561,4-7 5621,-18 6 1369,4 0-1376,-8 3 810,-2 0-994,-5 1-23,-2-1 68,-9 4-476,1-1 45,-3 2 3845,-4 0-3062,-5 6-100,3-5 498,-2 4-879,8-5-493,0 0 717,-4-4 0,3 3 0,-3-3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8.92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0 286 20733,'32'1'95,"-3"-4"577,10-59-672,-23 34 45,22-51 95,-33 58-3881,5-22 3746,-7 26 978,2-6-932,-5 17 189,2 3-212,-2 2-28,0 1 118,4 8 291,14 52-219,-7-26-31,2 21 1,-2-1-137,-7-27 3369,4 26-3403,-7-43 44,0-3-285,-1-2 252,0-19 0,0 10 0,0-12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49.667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60 19972,'31'-7'1579,"-7"2"-1092,-18 3-206,2 7-141,2 5 240,27 51-430,-21-30 33,17 32-5,-19-30 111,-8-19-21,4 8-68,-9-21 134,0-14-89,0-15-56,0-6 100,-1-35-122,-1 26-247,0-17-157,0 38-5243,1 6 5680,0 24 0,0 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50.18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57 1 22330,'-24'39'-17,"4"-2"-5615,13-9 5632,4-6 1364,0 2-1387,3-10 888,6-7-383,9 0-1474,25-15 29,-13 3 1811,13-11 0,-33 11 0,1-3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8:50.76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132 16 21198,'-23'-8'627,"4"1"-554,10 7-73,-3 5 39,3 2 169,-19 52-214,18-32 6,-10 33-124,19-38 203,6-11 325,12 7-158,8-14-201,-2 0-90,-4-4-4837,-11-2 3140,-4 2 1742,2-1 0,-6 1 0,0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15.12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143 1 24559,'15'45'179,"-3"-1"-62,-12 25-89,0 4 51,0 0-130,1-13 113,5-19-62,-3-19 0,3 7-3442,-4-23 3492,1-3-78,0-2-11,0-1 39,-2 0-39,2 0 145,-1 0-84,-1 0 3370,1 0-3324,-2 0-68,-6 0-28,0 0 128,-25 7-133,11-2 100,-27 14-67,27-10-22,-12 5 27,25-11-78,-3 0 17,10-3 28,0 0-67,3 0 73,8 0 162,12 0-107,47 0-49,-18 0 66,33 0-95,-49 0-3403,-10 0 3398,-17 0-23,-9 1 95,-11 8-22,-16 7-11,-20 11-2319,-33 16 2381,29-16-107,-6 6 39,37-22 17,11-4 2268,-3-1-2195,11-5-269,-1-1 101,2 0 3459,0 0-3297,34 0-61,-3 0-3398,31 0 3442,-6 0-112,-20 0 130,-1 0-52,-17 0-49,-6 0-23,0 0-45,-8 0 73,-4 0 39,0 0-11,-10 9-33,-37 18 105,12-4-195,-53 20 101,52-28 3313,-31 13-3420,49-22 28,-5 3 51,32-9 112,0 0-85,10 0 130,17 3-163,13 3 44,9 3 91,-17-2-3544,-17-1 3465,-22-4-28,0 0 28,-2 0-78,0 2 111,0 1 18,-8 7 10,-4 4 3303,-4 1-3358,1-1-6,6-2 33,5-11-100,0 5 101,4-7 89,0 0-106,0 0 145,0 7-123,3 2 85,1 11-24,13 30-100,-6-13-17,2 12 1,-1 2 117,-1 15-40,5 30-38,-9-38-23,5 22 22,-9-46-78,5 22 174,-6-11-12,2 20-106,-1-7 50,3-1 1,-4-40-51,1-9-17,-1-1-61,-1-6 94,2 2-16,-3-4-1920,1 1 418,2 0-4967,-1 0 6469,0-10 0,-2 7 0,0-8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4.42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19 1 16051,'-10'70'-2913,"4"-25"583,4-2 2330,2-29 0,0-10 0,0-2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16.11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6 24995,'40'6'213,"-4"-3"-67,11-10-191,-22 3-235,22 0 6,-36 4 156,6 0-1327,-6 0 919,-5 0-2370,2 0-274,-6 7-2829,-20 13 5736,-8 10 8816,-2 2-7439,2-11 628,20-11-1384,4-9 7,1 0 1007,1-1-913,10 0-369,1-1-12,9-2-89,7-5-348,-12 5 1,4-3-320,-16 6 370,-1 3 202,-2 4 28,-7 28 386,-12-9-258,17 9 381,-12-23-431,23-11-28,-9-1-1345,5-3 41,-1-3 484,2-11 0,-3 9 0,-3-5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17.31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99 21 20364,'19'-11'2005,"-3"3"-1803,-16 6 559,0 2-761,-2 0 207,-24 35-139,10-17-130,-17 26 34,10-11-6,9-10 1,-1 8-118,11-9 151,9-11 50,16 5-11,-3-12 17,13 2 6,-2-4-1,-7-1-77,5 0-7,-7-1 1,-9 1 139,1 0-184,-11 0 50,3 0-2705,0 4 134,-1-3 2588,-6 3 0,2-4 0,-4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18.63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0 107 24206,'26'0'347,"6"0"-319,-12 0 17,7 0-45,-6-1 0,2 0 50,11-5 73,9-2-111,5-1-1,38-6 28,-37 7 6,15-3-73,-15 8-3370,-5-1 3482,2 2-106,-7-1 16,-7 2 12,-12-1-29,27-1 79,-14-2-61,7 2 5,-22-1-28,19 3 95,-30-1-84,30 1 17,-26-1-28,10 1 3459,-10 1-3464,6-3 100,4 2-123,5-2 95,-4 1-89,-1 1 123,-16 1-129,9 0 78,-6 0-56,4 0 34,-7 0 6,-1 0-6,-1 0-28,1 0 112,0 0-140,-1 0 78,-2 0-1685,-1 0 1663,-8 0 0,6 0 0,-6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20.771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1 23702,'25'40'274,"-3"-3"-5800,2 17 5543,-20-20 1425,29 22-1346,-15 4-96,5-34 0,-4 19 859,-17-44-792,1-1 62,1-12-67,3-63 3358,-5 31-3440,0-9 1,0 3 35,-2 24-49,0-7-1244,0 22 139,0 6-8693,0 1 9418,0 13 1,0-5-1,0 5 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21.269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60 5 22649,'-24'-4'336,"-7"21"-308,35 1 106,-13 14 18,12-2-136,1-16-83,4 10-106,7-21-831,5-1-8827,17-16 8534,-12-9 0,-1 3 0,-17 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21.858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77 0 22587,'-19'32'264,"5"-7"-12,-7 10-191,10-2-61,0 0 230,17 23-197,2-39 40,21 18-28,-9-32-644,11-2-45,-17-1-9187,-5 0 8866,-19 2 0,4-2 1,-4 1-1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24.90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0 190 22991,'25'-23'61,"-2"1"-10,2-14 21,-7 14-217,36-33 117,-36 40-4140,19-2 4381,-35 29 876,1 55-1050,-3-32 79,4 60-140,6-50-6,-2-1-17,7-18 45,-9-25 84,2 1 3308,-1-2-3235,5-28-3471,7-34 3314,-3 9 0,1-15 0,-13 47-28,5-5-235,-1 1-5400,0 8-347,-3 3 6858,-4 19 0,-1-3 0,0 5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25.55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 18863,'8'40'1657,"-1"4"-1489,-7-33-112,0 7 454,0-5-477,0-6 23,0 5 0,0-9-56,0-1-11,0-1-9820,0-1 9776,-5-3 1,3 3 0,-3-3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26.417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36 0 10315,'-19'4'-118,"5"-2"1,11 1-1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29:27.38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10 74 23209,'-5'19'112,"1"3"-84,4-13-39,0 4 84,0-9-101,0 2 28,0-4-23,0 1-83,0-3 173,0 0-173,0-4 106,0-7-6,5-11 51,8-7-84,0 4 39,17-8 123,-19 23-67,6-7-45,-13 16-11,-2 6 6,1 2 22,0 5 50,0 12-11,-1 5-33,-1 1-23,-1 2-11,0-21-78,0 1-1519,0-12-27,1 1-3630,0-1 5254,0-10 0,-1 7 0,0-7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3:13.27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12 0 19759,'-7'30'106,"2"19"1,5-20-102,0 21 163,0 26-168,0-24-2090,1 14 1,-1 1 2033,2-5 62,1 37-433,-1-39 0,0-2 432,0 8 31,0-4 1,-1 7-46,-1 8 1,0-4 3,0 15 35,0 5 1,0-5-19,0-38-24,0 26 46,0-9-68,0-26 146,0 45-67,0-42-437,0 26 470,0-34-78,0-1-39,-1-14 39,0-11-201,0 3 768,1-26 0,0 11 0,0-13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4.84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0 19311,'0'31'1316,"1"-3"-1221,-1-17-655,4 14-246,-2-8-1155,3 8-6542,-2 4 8357,-2-13 146,1 10 0,-2-21 0,0-1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41.23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79 20520,'9'29'527,"-1"-1"-12,-1 4-280,-2-5 28,0 41-257,0-34 33,1 23 85,1-7-124,-2-13 11,1 7-11,-5-23 112,1-13-106,-2-4 39,0-3 16,0-59 118,0-12-128,0-11 178,5-11-189,19 38 49,-7 2-72,18-2-39,-22 34 22,1-1-84,-3 9 190,0 7-123,4 11 17,-3 1-33,4 20 16,-10-6 17,-1 15-191,-50 23-100,-4 2 95,-21 8 23,21-22-254,26-25 444,15-12 313,54-7-324,-18-3 51,60 0 4,-41 0-274,-5 0-246,-17 0 459,-25 4 0,0-3 0,0 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42.06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69 20733,'28'-8'1462,"1"3"-1282,-21 9-1,10 10-174,-8 1 51,4 8 6,2 5 5,-6-3-22,6 7 39,-9-3-90,-1-14 180,-1 2 173,-2-14-145,-1-2-118,1-5 61,10-32-72,-5 12-106,7-26 66,3 10-33,-7 15-89,21-23 173,-21 35-168,7-7-588,-14 19-176,-4 18 0,1-13 0,-1 13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1:12.7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54 118 16639,'-7'-18'2336,"1"3"-410,-4 4-1103,2 5-487,-1-4 415,3 7-459,3 2-192,0-1 208,1 2 90,2-2-381,0 1-23,0-3 157,44 1-72,51-4-74,-6 0-1670,-13 2 0,-5-1 1620,-24 1-455,7-1 718,-33 4-123,-23 1 45,15-1-162,-17 1-1412,-23 3 2912,11 6-1478,-17 9 0,26-6 0,2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1:14.3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58 23948,'16'-18'874,"9"-1"-785,-12 16 35,26-5 217,24 5-257,-10 1 1,2 1-35,31-2-5,-24 3 0,-7 0-51,-18 0 269,40 3-218,-55-3 78,19 3-139,-35-3-595,0 0 611,-6 0 0,0 0 0,0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2:06.5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13 20817,'-35'-7'258,"17"2"-264,20 5-84,7 0 180,-9 0-62,0 0-297,0 1 269,-9 12 0,6-8 0,-6 8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2:24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 21607,'0'-19'1378,"0"3"-1092,0 11 100,0 2 258,0 2-493,0 1 331,15 30-477,-6-10 107,14 36-44,-3-11 44,-2 7-51,-2-16 97,-7-13 38,-7-21-185,-1-2-393,-1 0-1606,7-1-3647,1-6 5635,8-7 0,-7 5 0,-1-1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50.4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 23853,'8'-25'476,"-1"6"-6108,-7 24 5990,0 57 369,-1 19 0,2 12-1875,2-2 0,2 1 814,-4-1 1,1-8 374,6 2-41,-9-149 0,0 49 0,-2-49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50.9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20 190 14656,'28'-70'4377,"-1"-1"1,61 28-4300,-44 37 140,-3 97-4189,-83-32 4027,-4-3 859,-3-12-1060,4-30-2560,21-25 2598,-5 2-2329,16-21 2436,32 21 0,-15-3 0,17 12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51.7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96 22094,'3'-31'796,"0"6"-203,-3 39-469,0 6 10,0 18-22,1 30-2025,5 31 1913,-1-19 462,4 5-591,3-44 101,-6-22 308,13-24-280,-13-18 5,7-28 51,0-1 0,0 0-61,0 2 5,5-4 0,0 8-90,-7 32 1631,4-1-1373,-3 19-11,-3 8-11,20 47-141,-14-14-5,15 30 79,5-4-141,-11-32 68,21 17-6,-27-45 229,27-36-195,-24-4 41,4-29 1,-3-6-3,-4-2-1685,-6-6 0,-2 3 1668,-5 21-112,-3-12-196,-2 46 22,0 9-2638,0 2 1334,4 15 1534,9 5 0,-6-1 0,5-2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0:52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78 222 23607,'3'67'565,"0"-13"-6085,-3 15 5559,0-18-477,0-5 444,0-2 11,-2-9-17,1 1-1574,-15-62 1524,5 4 1388,-10-54-1363,12 11 0,2 2-435,0 4 438,-2-37 44,12 89 1335,46 24-1257,-19-7 65,29 7 1,1 0-161,-20-8-5,45 7 96,-54-37-141,-5 1 2358,2-22-2302,-13 4 23,8-36-34,-11 28 3476,2-9-3303,-11 57 24,-19 81-141,7-17 16,1-5 1,-1 13 0,2-10-45,0 17 3,3 12 0,1-8-59,3-45-1429,2 22 332,-2-58 1125,1-12 0,-1 6 0,0-6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5.17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 20783,'23'26'-1103,"0"1"-841,-15-22-1791,2 4 469,-3-5 3266,2-2 0,-5-1 0,1-1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2:29.1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5 402 22004,'-3'-31'1659,"1"5"-1346,4 19 68,0 1-135,0 3 242,1 1-460,0 2 218,18 33-195,-9-10-51,13 28 6,1 3 16,-2-13 34,12-13-17,-10-31 23,4-32 39,6-29-65,-9 22 0,5-3 82,20-18 0,2 0-331,-16 16 1,1 2 220,8 0 1,-2 4-31,3-2-1889,-24 23 1911,-18 38 0,-10-9 0,-17 32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2:30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43 170 22235,'3'28'464,"0"1"-100,-3 21-324,0-7-80,0 0-368,0-16 329,-15-74 90,5-7 6,0-2 0,1-2 78,4-17-95,10 19 157,6 39 84,28 30-17,-4 6-168,10 5 39,-13 2-17,1-3-10,27-13-63,-20-5 18,15-19 16,-36-11-14,0-24 0,0 3-142,-8 34 402,-7 23-167,-22 81-152,5-31 1,2-2-29,4 4 62,22-23 0,-11-27 0,10 4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2:31.4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1 195 22083,'63'-44'263,"0"0"0,-11 11 1,-12 3-191,-24 1 229,-16 15-72,-35 44-197,22-18-16,-28 64-22,36-48 5,1 14-4064,24-30 3817,-8-11 141,16-6-85,-13-13 113,3-18 487,5-16-208,-8 18-27,1 1 319,-1 65 2904,-6-14-3245,11 36-147,-14-33-66,8-9 10,-8-17 40,6-17-112,2-7 78,-2 8 45,6-5 28,-1 17 67,-4 2 163,2 25-174,-10 16-118,-8 1-1826,15 15 1222,-16-38 369,20 7-101,-9-22 74,1-12 184,2 2-118,0-10 68,0 8 162,-5 6 140,2 2 716,-2 6-413,-3 1 862,11 6-1148,-8 1-34,18 17-3447,-3-7 3357,0 2 6,-1-10 376,-7-11 234,-32-54-682,13 40-331,-45-39-471,24 69-17,-5-3-648,17 12 1500,10-8 0,5-5 0,1-4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2:31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 0 22173,'-31'44'-130,"9"-22"164,25 42 0,2-48 6,6 14 587,-8-24 39,-1-2-414,-9 4-3086,-24 22 2834,17-12 0,-15 10 0,29-21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2:35.6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24094,'20'51'655,"-2"0"-588,-9-6 68,-1 2-82,-2 25 0,-1 1-294,-1-16-801,0 15 1,-1-14 374,-3-50-582,0 0 401,0-30 0,0 16 0,0-15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2:36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 22436,'55'-20'831,"0"1"1,-19 62-753,41 12 19,-93 10 0,-18-6-154,12-36-56,-25 13-6139,39-32-3580,3-2 9359,3-1 1,2-1-1,0 0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2:36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13 116 23360,'6'39'174,"-1"-3"-129,-5-14-90,2 13-50,-2-18-101,3 7-521,-2-23 498,1 1-224,-1-38 359,-1 7 336,-12-46-55,8 43 335,-9-21-196,11 37-162,1-5 190,5 5-163,28 7-184,-4 5-17,14 6 0,-18 13-34,-2 59 6,-12-27 62,0 34 151,-29-52 0,-9-14-208,-13-7-145,11-3 168,15 6 0,12-8 0,5 4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2:44.0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1 253 24385,'17'45'123,"-2"-4"-5264,-6-18 5214,9 12 1234,-7-16-1307,6 7 1148,5-29-1014,-7-11-128,13-16 150,14-42 1,-1-6 7,-4 16 1335,5-12 1,-3 8-1550,-19 44-225,-11 12 23,1 0-8564,-8 10 8816,-1 1 0,2-1 0,-3 2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3:38.0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125 60 18677,'-1'-27'2330,"-1"5"-7346,2 18 5482,0 1 1329,0 1-1493,0 1 1039,0 1-243,-1 55-1003,1-19-78,-2 48 67,5-29 0,-2-1-78,-9 4 38,22 40-520,-17-57 163,16-22 3257,-9 1-5616,-20-111-838,7-6 3485,0 38 0,1 2 115,3-26-79,5 66 465,4-17 594,-3 12-874,3-4 90,-4 18-79,-8 18-50,-19 24-152,-1-1-722,0 2 717,15-25 3280,30-45-3280,2 3-28,4-7 280,-6 22 594,-4 29-566,-1 5-688,7 15 447,-7-7 1,0-3-281,0-2-997,9-9 95,-1 2 1143,10-17 0,-19 2 0,3-3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3:39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 1 22195,'0'28'773,"0"3"-342,0 20-319,0-9-92,0 10 0,0 4-88,0 13 40,0 10-3666,0-43 3442,0-33-2823,0-12 2996,-2-7 79,-8-29 107,-3-8 11,-1-21-57,5 15-33,29-6 68,24 16-1,17 6 2184,-10 17-1556,-21 48 2674,-24 3-3346,-30 72 5,-10-11-79,0-4-77,5-25 32,25-48-105,38-9-219,-12-3-180,29-1-1763,-12-9-175,-12 4-1265,4-3-5,1-14 5364,1 6 7356,1-6-8207,-11 14 971,-16 12-948,-34 23-516,13-10-139,-35 42-694,37-29 497,-8 7-139,29-22 196,0-11 89,20-5-50,-2-7 12,1 2 721,-8 11-430,-14 16 380,-3 76-678,-7-39-660,1-3 1,-2 0 699,-14 5-280,-5 0-17,7-18-9579,8-56 9115,19-49 1,-2 7 0,1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5.49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 19333,'39'24'-3008,"2"2"1255,-32-18-981,8 4 1671,-3-1 0,-8-7 1,5 3-1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3:39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96 22649,'15'26'22,"11"-5"-16,-10-19 403,34-26 196,-34-16-477,13 2 214,-34 0-185,-43 34-583,18 13-151,-20-4-4423,36 15 3175,12-12-7518,7 1 7915,3-5 1428,5-3 0,-4-1 0,-3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3:41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125 323 21730,'-47'40'611,"-1"13"-566,35-29-17,-3 11-118,21-47 180,24-79-90,-8 18 120,2-20 1,-3 4 775,-10 41-605,4-20-151,-14 152-168,18 5 67,-8 7-78,14-35 67,-7-55 17,-6-3-23,8-2 90,13-18-134,-15 6 78,11-15-258,-22 12 124,-3 5 106,-5 7 11,-23 58-6,14-25 1,-15 40 56,25-33-57,19-2 23,-11-9 39,81-23-95,-64-13-78,50-12-2700,-66 8-1121,-8 10 3899,-12 9 0,5 1 0,-4 5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3:42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 1 20727,'-37'58'409,"8"-9"-370,23-37 73,5 11-72,2-10-46,6 12 0,0-17-55,2 0 369,6-5-151,-6-6 123,16-15 68,-3-18 570,-4-5-638,-5 7 84,-10 27-134,-11 44-219,4-4 106,-9 51-117,8-45-476,1 44-179,2-53-611,2 12 1266,2-39 0,-2 2 0,2-11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3:42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22716,'3'59'-1967,"1"-1"1,-3-28 0,-2 13 0,-3-79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3:43.2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 14538,'41'-21'-5488,"-8"13"5488,-26 23 733,-3 1 169,6 1 8928,5 27-7696,-4 4-2067,4 7-11,-5-10 90,13-38-118,-5-6-185,28-37 151,-27 7-5,10-18-465,-23 6 44,-2 24-3208,-5-8-835,0 25 1831,0 0 1221,14-5 1967,-3 1 856,14-8 2812,-12 8 146,-2-1-1927,-9 5-2247,-5 0 416,-10 16-393,3 7 39,-3 34-201,9-16 33,9 29-78,-1-41 6,2 21-364,-7-37-3081,-15 5-2504,4-29 5095,-14-75 0,20 53 0,-2-50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33:43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22627,'40'86'599,"0"0"0,10-2-693,-36-12 1,-7 13 0,-3-14-260,-4 0 68,1-47-1048,1-7 682,1-8 17,0-3-5522,0-7 9360,-8-74-1876,2 50 1629,-9-58-1624,29 67-947,-3 1 328,21 0-406,15-5-280,-21 9 16,16-13 24,-32 16 16,-3-23-191,-9 13 365,-39-8-208,16 26-27,-37 30 10,37 3 18,-1 19-46,16-14 158,6 9 319,42-6-437,-12-10 89,58-12-767,-43-19 633,-5-6 0,-24 3 0,-22-2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5:39.8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1983 141 24575,'-93'-20'0,"0"-1"0,17 25 0,-17 9 0,-10 5 0,-5 4 0,1 0 0,6-4 0,13-6 0,-2-8 0,12-5 0,-1 2 0,-10 9 0,8 8 0,-14 7 0,-8 6 0,-2 3 0,6 1 0,10 0 0,19-3 0,24-3 0,10 30 0,0 18 0,12-4 0,29-38 0,12 26 0,-4-37 0,5 7 0,6-2 0,-2-9 0,-5 7 0,1-11 0,19 17 0,10 5 0,-2-8 0,3 0 0,22 16 0,3 0 0,-4-8 0,-3-6 0,14 2 0,-32-14 0,2 1 0,-4-3 0,1 1 0,18 6 0,2 0 0,-6-3 0,-1-1 0,4 2 0,6 0 0,5-3 0,8 0 0,-4-4 0,6-1 0,-1-2 0,-5 3 0,5 0 0,-7-4 0,2-7 0,-11-4 0,4-1 0,-10-2 0,-1-1 0,3-3 0,2-3 0,0-1 0,1-4 0,-8 2 0,4-1 0,-8 0 0,-3 0 0,33-11 0,-6-2 0,-54 6 0,3-16 0,-8 3 0,18-20 0,-14 8 0,-2 0 0,6-9 0,15-35 0,-32 23 0,-5 29 0,-6-27 0,-29-27 0,10 38 0,5 5 0,-2-2 0,-23-24 0,-13-1 0,-2-9 0,-4 27 0,-8 4 0,8 16 0,-1 3 0,-6-7 0,-3 3 0,-8 4 0,-12 6 0,5 13 0,-13 3 0,-1 2 0,13 0 0,-4-6 0,0 2 0,5 4 0,-14 1 0,5 1 0,24 4 0,8 7 0,26-5 0,5 4 0,27-5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5:55.7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0 121 24575,'6'0'0,"1"0"0,-1 0 0,2 0 0,2 0 0,-3 0 0,5 2 0,2-1 0,-5 1 0,10-2 0,9 0 0,18 0 0,45 5 0,-28 0 0,18 4 0,16 10 0,-27-7 0,-21-4 0,4-1 0,11-4 0,-5-2 0,-12-1 0,9 0 0,-6 0 0,-33 0 0,7 0 0,-16 0 0,-2-3 0,-7-9 0,-2 5 0,-6-10 0,-1-1 0,1 5 0,-10-21 0,10 19 0,-5-7 0,2 7 0,5 8 0,-8-6 0,6 8 0,1 0 0,0 2 0,3-2 0,4 7 0,4-2 0,6 3 0,11 9 0,-4-5 0,7 9 0,-12-8 0,2 0 0,-2 0 0,0-5 0,4 9 0,-6-8 0,6 11 0,-6-8 0,0 6 0,-7-8 0,-5 3 0,-2-2 0,-3-1 0,-3 3 0,-3 0 0,3 0 0,-2 0 0,5-2 0,0-1 0,-2 0 0,1 1 0,-2 2 0,1-3 0,-6 6 0,4-5 0,-6 1 0,0 1 0,3-2 0,-7 3 0,15-6 0,-3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8:33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336 0 14264,'-42'56'-26,"0"0"1,1-1 0,-16 20 0,8-3-2202,20-18 1,7 0 1094,5 13 0,4-1 0,-6 15 0,14 2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8:43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1343 20050,'-29'-25'2409,"3"3"-2012,23 19-33,0-1 907,2 4-459,1 0-817,6 0 5,3 0 33,27 0-27,-11 2 11,69 1-12,-52 0 20,15 0 1,-2 0-31,-20-1-13,31 0 7,-30-2 11,-10 0 11,35 0-27,-46 0 32,36 0-16,-42 0 0,16 2 12,-16-1 27,8 1-44,-11 1 16,-1-3-22,-3 1 33,-1-1 12,0 0-29,0 0 63,0 0-12,0-1-34,-1-2 40,0-4-46,0-32 7,0 18-3415,0-32 3369,0 34 46,0-15-18,0 15-27,-1-23 16,-1 21 6,-1-38 23,1 32-23,0-19 28,-3 4-28,2 17-23,-3-33 3415,3 34-3375,-2-48-17,1 41 6,-3-44 5,2 19-11,1 9-6,-2-14 6,3 43 28,-1-10-50,-1 5 22,2 10-17,-3-8-28,3 16 73,0 0-56,2 5 0,1 0 34,6 0 11,3 0-12,41 0-5,-20 0 12,70-3 16,-61 1-45,30-2 17,-2-3 0,-30 3-1688,20-2 1,-1 0 1687,-18 3 0,34-5-34,-33 6 40,-7-1-18,9 0 35,14-2-23,-19 1 17,31-4-17,-27 2 3392,0-1-3392,-7 2-3415,22-5 3398,-26 4 17,28-5 0,-12 0-33,-23 5 61,15-4-34,-31 9 6,-2-1 6,-2 2-1,-1 0 3225,-1 0-3236,0 3 40,12 20-51,-5-4 17,11 18 34,-2 21-12,-5-17 3,-3 6 1,0 6 30,-1 39-56,-1-10-3387,-2 9 3410,-4-60-12,3 7 39,0 27-50,0-32 28,1 46-45,-2-57 40,0 24-23,-1-29 0,0 9 5,-1-3 3382,0-9-3382,0 19 1,0-13-6,0 15-6,-1-17 6,-1 9-11,0-17 34,1 2-29,1-5 6,0-4-39,0 0 33,0-3-111,0 0 122,3 0 40,1 0 17,20 0-1,16 0-61,-3 0 51,38-3-57,-45 0 23,26-4-6,-6 0-11,-17 0-3386,19 0 3408,-13 2-44,-8 1 33,51-5-6,-39 3-2,11 1 0,-3 0-3,-22 1 45,62-1-40,-58 2-5,49 0 0,-43 0 28,38-2-33,-38 1-1,12-1 1,1 0 5,-8 3 0,9-3 0,1-1 28,6 1-40,-7-1 1,1 0 3403,9 1-3389,-12 2 0,-2 1-26,-7 2 40,9 0 0,-1 0-17,-18 0-3,22 0 0,1 0 3,-23 0-1679,29 3 0,2 1 1657,-13 0 22,31 4-1140,-23-2 1152,-26-1-1926,23-1 1920,-36-1-29,0-2 57,-16-1-51,14 3 1908,-9-2-1885,11 3 1122,-15-4-1089,0 1 3359,-4-1-3382,0 0 46,0-17-40,0 2 1,0-18-23,-6-29 0,2 19 8,-1-11 1,-1 0-26,1 5 17,-1-13 0,0-1 0,1 12-3392,-4-37 3381,4 32-12,1 14 46,-3-55-23,3 55 0,-4-51 28,1 54-51,-3-23 18,4 31 38,-3-5-66,7 28 3458,-1-4-3458,1 7 33,0 4 16,1-1-27,1 2-34,0-1 45,8 1 40,31-6-29,-5 4-11,25-3-6,21 0-16,-25 2 36,7 1 0,-1 0-31,-8 0 23,23 1-6,-13 1-23,-21 0-3346,22 0 3391,-5 0-47,5-2 2,28 1 23,-31-1 12,18 1-40,-48 1-2227,62-8 2250,-45 3-29,26-5-5,-31 7 39,-29 2 2237,6 1-2237,-20 0 9,3 0-60,1 0 3399,4 0-3410,5 16-3330,-2 6 3420,2 27-11,-6-6-3,-1 10 0,0 6-9,5 40 6,-6-44 1,0 3 16,2 24 0,-1-6-28,-1-19 0,-1 14 0,-2-5 5,-1-29 40,-1 45-39,-1-46-1,-2 21-10,0-31 3408,-3 2-3397,3-15-18,0 3 12,1-10-22,2-2 0,0-1 22,0 0-28,0 1 28,0 0-51,12 4 51,-2-4 0,10 3 0,-14-6 45,26 2-6,-20-3 6,52 2-3375,6-2 3330,19 0 0,-7 0 22,11-4-16,-38 0-12,44-6 42,-41 5 1,-2 0-65,30-2 42,-2 2 0,-3 2-14,-20 2 0,14 1 0,-1-1-28,-17 1-1084,7 0 0,1 0 1084,-9 0-195,30 0 228,-9 0 6,19 0-33,-11 0 1117,-16 0 1,1 0-1085,24 0-16,2 0 27,-24 0-22,-51 0 3235,-4 0-3235,-1 0 419,-6 0-419,-1 0 50,5 0-50,-9 0 23,6 0 139,-10-24-156,1 7-6,-2-26-37,0-8 1,0-2-9,0-9 50,0-26 1,0 0-6,0 26-17,-2-6 1,1 3-29,0 18 34,-3-22-85,4 15 52,-1-1 38,1-16-16,0 26-3382,0-4 3427,0 33-23,0-4 0,0 10-51,5-2 68,39-2-17,-13 5 28,22 3 0,3 3-28,-1 2 5,13 1 1,2 0-17,-4 0 22,27 0 1,2-1-7,-11-1-5,-9 1 0,0 0-5,16-1-35,-24 0 50,-10 1 1,-2 0-11,2 0 0,23 1 0,-43 0 22,12 0-22,-31 0 3366,7 0-3366,-24 0-73,0 0 29,-1 17 94,0-1 40,10 81-85,-7-41 12,3 23 0,0 3 11,-6-10-1705,1 10 1,0 0 1698,-1-10-22,0-18 0,0-1-2274,0 18 2280,0-20-6,-2 11 39,1 5-33,-1-14-12,1 29 6,1-40 39,0 16-27,1-42 2262,-1 9-2274,2-20 3425,-1 11-3458,-1-7-124,-6 8-252,4-14 409,7-43 0,-2 30 0,10-31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5.814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0 19064,'54'7'1787,"-12"-4"-2056,-32 5-263,-4-5 532,25 1 0,-22-2 0,18 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8:47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24609,'13'94'644,"-2"-16"-534,0-13 1,2 11-1,-2-10-110,1 14-2811,6 14 1,-4-13 2815,-11-62-89,2 5 210,-1-24-893,0 0 383,3-5 384,13-24 0,-13 16 0,12-14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8:48.4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83 25029,'4'-26'387,"2"3"-202,37 10-112,-14 7-51,31-7 0,26 12-22,-36 6-2115,25 31 1,-2 12 2176,-30-3-59,2 7 0,-8 1 912,-26-11-893,-7 19-688,-12 3 711,-6-1-104,-22-11 0,-8-5 65,-4-6 1504,-17 1 0,-6-6-1392,-12-20-3060,-2 0 2981,29-15 648,41-1-738,5 0 70,5 0-2416,24 8 2397,19-4 0,-9 4 0,4-7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8:51.0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26116,'49'16'67,"36"0"-5750,-47-13 5695,30 1 1397,-53-4-1432,-1 0-397,-10 0 803,-2 0-6163,5 5 5780,-5 1 0,5 1 0,-7-2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8:51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 23831,'49'2'666,"44"-1"-582,-53-1-22,33 0 78,-52 0 140,-3-1-252,-9 1-68,-2-2 12,-6 2-845,-1 0 873,0-4 0,0 3 0,0-3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8:55.6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 24262,'41'2'173,"-7"0"-201,9-12 28,-22 7-50,20 6 100,-28 4-44,0 8 112,-10 30-118,-3-13 28,-22 58-45,6-44 50,-19 25-27,0-10 28,13-23-68,-11 19-28,25-42 85,0 0-40,22-14 23,-1-1 83,39 0-83,-33 0 61,35 0-252,-36-1-140,6-1-2615,0-16 2940,-9-9 0,-2 4 0,-4 2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8:56.1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155 1 21954,'-20'69'1395,"9"-22"-1194,9 8 1,5-1-224,6-20 22,12 25 106,16-57-27,-14-6 38,15-3 354,-14-66-600,-76 8-207,20-15-59,-14 54 0,-5 11-456,6 12 3,10 3 0,26 0 0,2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8:56.6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90 23019,'-7'20'11,"2"-1"-34,6-3-21,3-6 10,5-2 34,30-15 34,-7-18-29,7 2 331,-23-30-168,-23 33-241,-27-10-22,7 26-2286,-38 17 2381,42 0 0,-9 5 0,29-8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8:57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538 1 23091,'-33'43'286,"0"0"0,-25 37-2033,25-31 1987,2 7 476,-6 3-507,6-4 0,-6 11 0,4-6-178,9-15 0,-1-1-17,-25 45 0,4-5 25,20-26-67,9-24 34,1 4 297,11-28-611,3-2 308,4-7 0,-1 0 0,2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8:58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66 24172,'-18'3'84,"-10"18"-73,20-9 23,-10 14 33,16-3-67,0-10-11,1 16-11,3-20 5,3 6-62,17-7 79,-6-5 28,30 1-28,-36-4 23,30-2 66,-29-11-44,11 5-17,-1-17-11,-9 12 224,1-16-219,-7 14-22,-4-6 6,-12-12-1,2 17 175,-19-21-180,13 30 0,-6-3-90,6 9-442,3-1 532,-4 4 0,9-2 0,1 2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00.3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24973,'5'56'611,"-1"2"-384,-3 2 0,-2 3-26,1 17-2162,2 12 1,0-2 2128,1-18-831,0-4 1,1-4 679,-2-26-23,0 9-117,-2-42-678,0-5 146,0 0 2094,0-2-1439,4-25 0,-3 18 0,3-18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5.97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45 20845,'28'-8'-3092,"-5"3"3092,14-10 0,-25 12 0,16-10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01.1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69 24267,'-23'-6'829,"4"0"-431,19 6-224,6 0 0,6 0 44,73 0-184,-30 0-2149,26 0 1,2-1 2114,-10-2-461,-8-3 1,11-1 0,-13-1 532,0 0-344,5-3 0,-14 2 328,-49 7-17,-3 1-3030,-2 1 0,0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02.2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63 26626,'46'-8'78,"-4"-1"-44,4-1-62,-14 1 61,22-6-766,-34 10 257,5-2-208,-22 7 684,7 0 0,-7 0 0,7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03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25601,'34'16'78,"3"-3"-72,49-13 72,-40 0 249,7-3 1,-3-1-148,-24 0-158,8-4 12,-29 7-387,-5 1-4745,0 0 5098,-12 0 0,9 0 0,-8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09.4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25612,'6'62'560,"0"-7"-381,-5 19 0,0 8-129,2-15 1,-1 0-32,0 3 1,0-2 8,1-8 0,0-10-78,-2-25 44,2 3-1164,-2-28-544,2-13 1714,0-41 0,0 29 0,-2-24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10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149 12 24004,'-52'43'1199,"23"-17"-1132,-17 37 0,34-24 191,2 45-230,11-38 34,28 45-62,-6-67-90,62 6 113,-47-28-18,8-23 1,-3-14 22,-16-48-1708,-7 36 1,-4 0 1825,-16-51-336,-70 44 162,34 17-45,-45 7-1165,47 24 577,17 4 661,-11 6 0,23-2 0,-4 4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10.8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232 1 24777,'-28'-1'157,"3"2"-135,11 6 6,-1 2 123,-17 21-156,14-9-18,-9 13 63,21-20-102,5-6 73,13 5-5,22 7-12,8 7-55,22 15-63,-24-4 124,-11-8 96,-19-4 100,-19-11 683,-68 4-817,34-7-45,-48 0-68,53-12-1260,20 0-77,-3 0-3301,27 0 4689,0 0 0,1 0 0,-2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26.4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 24122,'4'40'817,"-2"11"-655,-1 23 1,-2 23 0,1-12-1333,3-30 0,1 0 1170,-2 28 0,-1 10 0,4-24 709,9-34-877,64-66 549,-41-2-406,0-21 1,6-21 0,-10 3 91,-13-8 1,-6 0-66,9-13 1,-4 5 37,-13 25 0,-3 13 1248,-3 23-1210,0 3 46,0 13-35,-4 16 6,-6 37-2,0 20 1,-1 18-1,1-6-48,1-12 0,1 3-21,-2 32 0,1 13 1,2-21-3,6-8-33,1-24 0,0-4-17,1-9 17,2-18-488,2-5-101,3-21-928,6-18 1528,10-33 0,-10 24 0,3-14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26.9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155 18 24189,'-36'-12'179,"7"7"-196,6 13-39,-2 54 51,16-34-49,19 25 1,8 1 93,-6-20-18,22 23-218,-70-42-140,12-11-151,-15-2 487,35-14 0,1 9 0,6-9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28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132 399 12236,'-32'27'9830,"-20"55"-8273,36-49-1501,-15 40-358,84-76 347,-20-22 0,30-12 61,-40-2 34,-17 17 84,-2 14 308,-3 5-112,4 24-258,-1 3-94,0 22-74,-1 5 0,-3-16-615,1-4 492,10-56 163,4-17-29,14-38 57,-12 33-101,1 7 442,-7 44-241,-6 8-78,7 7 6,-4 20-1602,16 20-1127,5-29 584,7-3-969,-3-52 3953,-4-18 1,-3-2 1137,-3 8-510,17-35 846,-39 89-5039,-17 36 2809,6 6-173,-9 5-5,12-30-846,22-37 711,-2-12-222,16-61 1,1-17 361,-4 1 17,-10 30 0,2-9 0,-4 9 229,-1-22 3723,-5 36-3684,-2 8-1642,-10 100 0,-2 33 1346,4 2 11,-5-2 0,3-1-275,9-12-240,34-62 470,-2-1 23,16-21 0,-20-4-68,-11 4 616,1 33-503,-3-10-2297,17 31 2201,1-29 28,13-3 152,-1-21 2228,-13-20-2245,-16-33 179,-18 6-79,-21-1 3241,-11 32-3677,-18 30-1065,12 15 1311,4 23 0,21-22 0,8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33.0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0 24872,'20'39'135,"-4"2"-107,-16-2 67,-11 33-95,2-7 0,-5 4-23,7-13 23,6-38 0,1 2-100,11-17 144,2 0 1,67-1-50,-44-1 21,42-1-732,-66 1 27,-3-1-347,-7 2 1036,-9-2 0,5 0 0,-4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6.17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1 137 19305,'58'-70'-316,"-18"27"1,-28 19-1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33.8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 21 23467,'-7'83'845,"5"-34"-822,-14 30-46,10-49 74,0-6-113,0-4-616,4-9-173,0-58 857,6-18-3113,-1-17 3651,2 26-532,7 72 78,-5 1 16,10 24 12,33-11-118,-9-16-146,53-37 3215,-34-25-3036,-1-15 1297,-31 21-1324,-21 34 173,-5 19 171,-8 33 1,-4 12-217,-2 19-123,1-7 1,2-1-3617,0 9 3151,6-37-50,3-15 504,29-71 0,-21 36 0,21-35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34.4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217 0 23752,'-47'45'650,"19"-16"-678,3 6 33,22-11-4239,2-7 4301,6 14 977,6-7-781,4 37-319,-17-23-145,0 10-589,-37-33 118,18-13-297,-13-9 969,11-24 0,13 16 0,-3-13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35.0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 22683,'31'-3'918,"-1"0"-739,1 3-156,8-4-40,-10 3-67,-3-3-3336,-23 4 3134,-2 0-215,-1 0 1,0 0-1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35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 22783,'-58'48'1036,"26"-22"-968,-6 14-35,32-21 34,2 14-33,5-10 84,5 12-3432,9-9 3314,-4-6 0,5 6 84,-10 4-78,-28-2-298,-2 2-10,-17-10-2583,-5-11 2885,21-9 0,-2 2 0,19-4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36.3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63 22705,'54'-30'-118,"-9"5"-83,-31 21-310,-6 2-446,-4 1-846,-4 1 1803,0 2 0,0-1 0,0 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36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0 21679,'-41'41'1849,"7"-4"-1849,1 1 34,15-9 78,14 20 274,27-1-341,-10 6 56,19-16-23,-19-21-78,-5-7 39,-1 1-369,-49 17-34,22-16-319,-34 16 683,28-25 0,15 0 0,-4-3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37.6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 25416,'28'0'650,"0"0"-466,3 0-178,-1 0 39,25-2-40,-29 1 505,15-2-482,-36 3-28,-3 0 0,-2 0-2554,0 2-561,-10 2 3115,-10 4 0,5-3 0,-2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42.9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220 1 24010,'-31'51'274,"0"-4"-240,3-19 16,-11 10-50,-1 4-336,11-13-54,7-6 356,28-35 152,11-12-101,29-28 11,11-2-28,-6 6 230,-9 17-57,-34 23-2741,0 44 2770,-8-5 137,0 59-148,0 2-853,0-22 432,0-8 1,0-53-1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49:43.7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635 80 22873,'-21'-32'1148,"-47"-3"-1126,24 31-16,-37-5-2663,25 20 1,2 6 2689,-9 7-13,6-5 0,0 12-189,20 23 0,7 16 0,7-3 334,7 0 1,6 2 223,0 11 0,3 8 0,18-11-375,43-2 0,16-15-3,-20-19 1,4-9-26,11-2 0,3-13-28,4-26 0,-6-11 36,2-6 1143,7-13 0,-6-16-916,-39-13 1,-10-5-211,2 22 0,-2 0 1741,-4-15 0,-15-1-1707,-43-7 0,-12 9-765,3 3 697,-9-8 1,-1 8-45,14 37-1765,-52 19 1832,18 42 0,-1-18 0,40 25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05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0 182 22615,'40'8'129,"0"-1"-95,-13-7-34,3-1-39,14-2 83,-11-1-32,57 1-1,-34 1-14,-4 2 0,-1-1 3,-1 0 45,36 1-51,-34 0-3397,14 0 3403,-9 0 17,22-8-185,-34 4 202,23-10 66,-58 7-4,-3-1-119,-3 2-50,-19-8 73,-4-2 0,-17-8 45,-4-2 3538,7 3-3343,8 5-262,14 8 16,8 7-106,3 3 140,0 0-5,35 16 10,-19-8-66,53 35 27,-47-28-3604,21 44 3615,-35-42 847,-19 43-707,1-43 34,-24 15-78,12-24-2504,-8-1 2174,11-2 229,4 4 0,12-6 0,2 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6.40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0 256 19798,'27'-71'-3798,"-5"11"970,-19 45-5437,-1 1 7044,-2-12 2540,0 6-1319,0-9 0,0 18 0,0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2.5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 22548,'33'-7'-9831,"-5"3"9187,-11 11 0,-8-2 0,-1-3 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2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 19591,'58'-15'0,"-12"3"0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2.8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16644,'0'0'0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3.0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13077,'41'22'0,"-8"-5"0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3.2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19563,'68'23'-458,"-25"-7"1,-23-11-1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3.3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 19832,'50'-9'-2256,"-6"-1"0,-33 8 0,-3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3.5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14482,'4'0'-45,"-2"0"45,-2 0 0,0 0 0,0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3.6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10013,'0'0'0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3.7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1 12309,'-21'32'1207,"9"-10"0,-11 12 0,17-21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3.9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0 19479,'-19'88'-641,"4"-29"1,14-37-1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6.67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33 211 12752,'-8'-55'-565,"1"0"1,-1-19 0,-1 47-1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4.1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1 18616,'-6'57'302,"-1"0"1,4-23-1,-4 18 1,1 0-1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4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1 20145,'-13'87'-308,"2"-15"-5453,13-59 5414,2 2 909,-1-10-1245,4 2-6584,7-12 7267,-4-5 0,3 3 0,-9-1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5.2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63 22055,'6'-24'-12,"0"4"-150,-1 18-308,3 1-986,12-2 1456,14-2 0,-13 2 0,4-1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5.4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 21461,'75'-1'-663,"-30"0"1,-17 0-1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5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17512,'51'0'-1984,"0"0"0,22 0 0,-58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5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22151,'62'2'-2038,"1"0"1,31 0-1,-82 1 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6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18604,'24'6'-5331,"13"0"5331,-28-6 0,9 0 0,-11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6.2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6977,'0'0'0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6.3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1 21231,'-22'91'-553,"5"-27"1,14-47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6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14353,'5'50'-328,"1"0"1,-1 15-1,0-37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6.83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128 235 20162,'-40'-72'-9831,"5"11"8830,26 40 1001,-12-17 0,13 22 0,-6-10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16.7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15586,'0'2'6144,"3"4"-6144,3-4 0,-2 3 0,1-5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20.8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1 120 23310,'37'-27'297,"0"2"-5863,12-7 5656,6 8-1391,13 13 1301,-29 22 1077,-15 27-1010,-39 42-800,-14-16 0,-3 2 738,-7 24-5,5-32 0,3-11 1349,17-29-1069,48-29 1994,-7-1-2271,23-10 0,1-2-2423,-13 6-582,21-6-1676,-54 24 4678,-4 3 0,-1-1 0,0 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21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766 3 21595,'-68'-1'139,"1"0"0,-1 1 0,-8 0 0,4 9 48,-5 22 1,9 11 25,-2 24-2126,16 4 0,4 6 1966,24-26 0,4 0 3,-7 16 0,10 7 296,25 2 1,13 5-1,8-9-274,7-12 1,14-5-734,18 11 0,15 1 0,-2-20 694,-2-30 0,4-20-76,8-8 0,9-9 1,-15-8 53,-22-3-1,-9-12 686,-4-17 1,-3-12 0,-11 5-703,-15 10 0,-13-2-25,-14-14 1,-10-7 0,-3 13 267,-22-4-1067,-12 39 1,-16 4-1,8 13 1407,-20 25 1,8-4-1,9 5 1,35 11-1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26.3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26 122 21612,'11'32'1250,"-1"1"-875,1 30-179,8 20-230,-6-20 34,3-6-280,-16-55-106,-18-49 386,5 16 50,-15-40 247,7 15-224,7 0 0,2 10 89,45-21-55,35 29-163,-8-5 271,-16 80 1,-8 19-166,-20 4-28,-4 12 1,-4 8 41,-9-4 1,-10-6-1683,-12-25 1,-3-3 1566,3 20 1,-4-8-57,-37-23-766,12-40-237,34 2-883,-6-11 1993,45 0 0,-15 9 0,15-3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26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24111,'38'-9'246,"-3"1"-5850,-16 1 5626,2 1 1387,0 0-5117,8 7-1142,-16 5 5064,5 7 1,-18-4 0,0-2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27.2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 39 18761,'-5'4'2476,"1"-2"-2050,4-2 263,0 0 95,24 0-487,-9-1-84,22-3-146,-13-1-3364,23-10 3342,-22 8-67,13-4 50,-34 10-1501,-1 1 1473,-3 0 0,0 0 0,0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28.0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1 144 22117,'49'-38'198,"0"0"0,-5 3 0,-8 9-198,-18 20-40,-6 8 248,-6 13-18,-3 12 151,-25 36 1,-6 5-258,4-4-59,-6 4 1,0-3 18,8-23-83,12-20-151,0 0-1373,37-37 812,-6 1 146,24-18 163,14-12 577,-17 13 492,12-7 729,-19 26-976,-16 14 12,3 6 180,9 23-466,4-9-44,18 6 5,10-18-22,-17-27-34,-6 1 22,-23-18 130,-17-21-197,-8 28-134,-10-19-28,-9 40 146,-4 4-762,-32 21-5756,18-1 6568,-9 11 0,35-15 0,14-8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28.4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68 22403,'0'34'100,"0"-3"-5760,0-17 5514,0-3 1555,2-6-1353,3-2 28,2-3 230,13-22 596,-11-4-1252,-1-31-874,-19 27-5628,-5-1 6978,3 34 0,6-2 0,6 3 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28.7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356 1 23276,'-22'69'323,"1"0"1,-1 1-1,-2 14 1,-1-2-226,-9 12 0,0-2-2884,9-19 1,2-3 2788,-1 0 0,1-3 22,5-13 0,2-4 1384,-4 12-1437,7-27-1462,2-4 1137,34-59 1,-18 22 0,22-28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29.0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0 21629,'35'45'830,"-2"-11"-427,-24-32 174,-1-2-454,-7-4-101,-1-9-2291,-29 6 517,7 4 1752,-31 21 0,33-4 0,-1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7.04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167 176 20806,'-46'-49'0,"0"0"0,9 10 0,0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29.9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42 125 24363,'-23'7'621,"4"-2"-565,19-5 45,3 0-62,4 0 6,9 0 33,45 0 1,12 0-79,3-1 4,13-5 0,20-2 0,-18 0-61,-1-2 54,2-3 0,-11 1 122,-51 5-86,-16 2 51,-5 1-84,-9 0-95,-20-10-141,-38-4 236,12 3-33,-48 3 72,71 12-84,-15 0-22,38 0 89,10 0 213,34 16-212,-14-4-46,18 15 181,-32 18 43,-42 4-565,-3 12-1633,-18-21 1493,15-18-2650,23-16 3154,16-4 0,-6-1 0,9-2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30.4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1 24290,'-7'49'605,"2"4"-722,1 28 297,-2-16-2102,-2 12 1,-1-3 1887,1-19-44,-4 36-624,12-85-1634,0-21-5118,5-4 7454,2-20 0,-1 19 0,-1 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30.9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12 22907,'23'64'487,"16"-10"-364,-26-38 213,83 4-274,-55-11-57,46 3 432,-62-43-280,-11 11-219,-61-54-33,17 52-17,-48-18-969,-1 67-90,38-10-5475,-28 20 6646,56-18 0,5-10 0,6-2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31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125 1 23797,'0'52'252,"0"1"0,0 36-2759,0-57 2507,8 0 849,11-13-709,30-23-17,-16-27 291,6-13-755,-67-31-2830,-47 45-3774,11-12 6210,-16 38 0,65 4 1,4 0-1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31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2 23489,'-5'28'218,"2"-4"-447,2 3 223,5-16 12,3 6 83,27-25-89,-16-1 107,15-8-18,-24-17-357,-8 19-796,-17-11-4919,-12 32 5983,0 2 0,6 0 0,16-1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32.1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393 1 23898,'-39'75'312,"0"-1"0,-7 13 0,-4 8 1,7-14-313,17-33 0,0-1 1,-7 14 1,-4 7 0,10-14-47,11-11-2867,5-20-2112,28-10 5024,-3-20 0,11-2 0,-15 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0:32.6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135 0 23763,'-9'28'387,"-2"-2"-236,-1-12-84,-1 4-11,4-1-190,-1 31 134,8-28 11,5 19 56,17-36-67,0-5 0,7-6 342,-4-32-3745,-14 12 3207,-7-13 196,-77 37 0,48 3 0,-43 7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02.35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357 79 22929,'-58'20'39,"12"-4"-5638,-17 50 5599,9-4 0,0-2-364,3 9 397,38-52 1023,-5 9-1056,18-26-202,0 0 73,0-7 2673,37-50-2617,-17 20 1269,12-12 1,2-1-1225,1-2-306,8-5 340,-18 21-6,-8 19 5,5-9 23,-13 17 51,9-9 218,-18 18-152,2 19 222,1 7-333,12 38-3426,-3-19 3414,16 23-16,-3-20 5,4-6-50,5-2-40,-16-25 1,-2-4 78,-14-9 3454,0-2-3454,-2 0-79,-16 0 74,-28 0-3387,5 0 3436,-52 0-38,57 0 89,-34 0-78,42 0-23,0 0 6,5 0 17,-1 0-17,8 0 3392,-2 0-4484,14 0-2067,2 0 3159,7 0 0,-5 0 0,5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04.44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232 1 22750,'-30'47'56,"7"1"-51,15-12 68,2 22 0,1 5-67,-2 0 8,1-3 0,1 5 56,-2-3 0,-1-4-70,0 6-1055,-2 19 1,-2 23 0,2-19 1116,-2-5-761,2-2 1,-1 17 0,2-17 799,-1 0-87,3-28 0,-1 4 44,4 5 1,1-1 37,-3 25-52,2 12-4,2-23-7,2-50 2236,0 9-2129,0-18 3263,0-8-3381,0 0-50,0-7-257,0 0-1811,0-2-76,0-5-4510,0-4 6682,0-3 0,0 6 0,0 3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05.24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149 1 16600,'-42'0'2178,"9"0"-1528,15 3-448,10 0 1579,-15 8-1557,18-6 353,-11 2-510,15-5 45,-2-2 84,3 0-313,0 0 145,2 0 84,9 0-84,12 0 11,62 0-39,-40 0 39,37 0-1199,-70 0-60,-2 0 1220,-17 3 0,5-2 0,-5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3:14.73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75 28 18817,'-27'-17'119,"2"7"-131,17 29 7,2-5 5,-1 13-96,6-1 79,4-9-1131,22 8 762,-9-19-370,28-19 610,-31 2 224,5-29 18,-15 23 643,-3-10-437,-8 18-683,2 2 381,-7 6 89,4 1-94,-9 20-348,9 1 274,-4 5-912,12-7 823,3-15 168,1-2 415,5-11 157,-5 0-326,1-3-520,-6 4-2085,0 7 2359,-1 8 0,1-4 0,2 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7.23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401 111 9038,'-89'-14'3988,"28"1"0,8-2-6262,26 4-2974,-55-17 5248,48 16 0,-4 1 0,21 5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06.17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0 154 21735,'0'36'163,"2"8"-5818,-2-21 5711,2 7-56,-2-18 1409,0-1-1454,2-7 865,3 0-635,23-4-179,-10-2 16,24 2 3365,-23-2-3359,17 0-34,-3 2-145,27-5 151,-24 4 5,4-3 1,-32 3-6,-6 0 34,-2-4 38,0 2 372,0-27-444,0 6 0,0-16 0,0 1 0,-4-19-118,3 13-314,-4 0-4827,3 35 4411,-2 26 0,2-9 0,0 9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07.99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763 83 18627,'-8'-37'101,"2"7"-29,3 26-66,1 0 1288,-15 0-1120,4 2-107,-9 0 12,9 2 738,-33 0-733,25 0 6,-27 0-34,32 0 89,-22 0 23,-5 11 129,-19 4-240,19 3-18,8 1-5,10-2 61,-15 13 17,-2 2-73,-8 12 67,4 2 29,8 6-107,11-12-17,5-2 56,18-20 34,-7 24-6,6-13-1665,-1 32 0,1 4 1576,3-19 13,0 6 1,0 1 81,2 5-62,2-24-33,2 27 38,4-34 23,12 20 1,4 3-1,7 9-50,0-3 0,0-3 3380,-1-15-3344,11-9 1,8-2-43,32 4 8,-18-10 1,-1-2 8,16-1-25,6-14 0,-2-4-3,-23 2 0,10 0 0,0-6 16,-1-17-4,-20-3-7,31-24-5,-38 13 11,-4-1 1,-1-1-18,-3 1 6,24-24-11,-15-14 11,-22 34 47,3-40 1,-4-3-48,-12 33 17,1-7 0,-4 1 5,-13 9 79,-15-20-79,1 11 57,-9-5-23,-3 23-6,-1 3-106,-21-15-22,1 17 55,8 6 23,4 16-95,-20 2-230,-7-5 185,-1-2-285,-3-16-63,30-1-3208,-44 2 3696,-6 38 0,24-7 0,15 28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09.53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31 114 22279,'-6'49'56,"1"-4"-2210,-1-12 2277,2 9 622,-2 6-778,4-14 326,0-7-293,2-23 84,14-4-73,5 0-11,6-2 11,39-4-39,-38 3 1150,30-4-1128,-42 7-5,8-4 6,-12 2-68,8-3 73,-15-2 0,2-16-28,-5 4 28,2-36 0,0-5 28,-2 15-17,1-10 0,0 5-5,-1 30 55,0 3-94,0 8-1021,0 2-704,0 11 1758,0 4 0,0-3 0,0 2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11.06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1 125 22123,'34'52'302,"-1"-1"0,19 30-252,-18 10 1,-6-1-17,-3-16-29,0 4 7,-21-72 38,1-4 168,0-2 365,9-37-359,-1-36-188,-5 23 1,-2-5 44,1-32 0,-3 1-53,-2-6-353,0 22 0,-2 9-1792,0 38-1765,5 7-4928,2 32 8810,5 15 0,-6-16 0,-1-2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11.92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141 75 19608,'15'-37'1987,"-3"6"-1908,-20 28-1,0 0-39,-23 3-39,-3 19-11,-6 12 11,10 13-33,17-4 38,9 4-257,27-12 291,-2-5 23,14-10 252,2-17-298,-16-5-111,-1 3-6,-13-3-660,-7 5 408,0 0 0,0 0 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12.69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161 40 20783,'-38'-22'135,"5"5"-5734,-3 60 5599,22-23 1415,-18 32-1421,28-21 12,2-8 808,0 11-998,11-16 184,3-6 112,12-7 3397,14-5-3459,-1 0-5,1 0 134,-15 0-179,-14 0-218,-7 0-1900,-2 0 1,0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15.21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121 0 23903,'-8'56'199,"0"14"0,2 3-165,2 4 76,1 5 0,-2 18 0,1-12-18,0-27 1,1-2-442,0 44 1,0-7 348,-2-19 290,3 5-217,-6 0 16,4-9-83,-4 2 78,-1-5-62,6-24 37,-4 9 1,0-1-38,3-13-3022,-5 43 3056,7-52 396,0 6-464,2-19-32,0-11-1357,0-4 455,0-3-8885,0-20 8572,0 4 0,0-7 1,0 12-1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16.87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12 24234,'33'-2'73,"11"0"-68,-4 2-111,59 0-4191,-9-2 4309,-2 0-600,-34 0 622,-44 0-6,-2 2 45,-6 0-6,0 0-784,-2 0 717,-16 0 0,12 0 0,-11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17.53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63 0 22638,'-11'87'669,"1"0"0,6-2-627,-12-1 0,0-4-5613,12-21 5627,2-4 1314,2-14-1538,0-14 98,0-25-9761,0-9 9339,0 1 1,0-1 0,0 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18.14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32 1 23103,'-5'57'148,"1"1"0,0 12-145,-1-19 0,-1-1-165,2 10-348,2-34-275,0 9 785,8-48 0,-5 10 0,4-9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7.44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146 10 20828,'-76'-4'0,"27"3"0,29-3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18.74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 0 21215,'-4'56'672,"0"-4"-6260,4-23 5672,0 20-56,0-22 1381,0 7-4567,0-28 3158,7-27 0,-5 15 0,5-16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19.77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157 0 21959,'-41'44'-112,"14"-12"96,-3 0 55,6 1-34,11-17-5,-5 9 0,16-19-128,0-4 139,2 0-11,2-2-3174,25 8 3219,-16-4 96,25 11 83,-22-5-157,-3-3-17,0 0 102,-11-6-348,2 2 1577,-2-1-1381,0-1 0,0-1 0,0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21.43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40 22918,'35'-7'235,"36"0"-190,-34 5-40,54-4 18,-52 4-23,6-2 22,-28 4 1,-6 0-12,6 0-62,2 0-10,2 0 61,-9 0-325,2 0-381,2 0 610,-2 0-10,4 0 72,-12 0 12,0 0 16,1-3 1,-4 2-23,3-3 257,-2 3-149,-2 0-8,-1-1 746,-1 2-353,0 13-432,0-3 68,0 12 78,-3 32-145,0-20-6,-2 29 118,-1 19-141,3-24 34,0 29-14,3-17 1,0-3-15,0-2-8,0 14 0,0 1 19,0-4 11,1-21 1,0 3-26,-1 1 1,0 2-6,1 5 0,0 1-1680,-1-8 1,0-2 1681,0 25 23,0-32 79,2-1 22,-2-12-107,2 7-28,-2-22-195,0-12 1879,0-6-3409,0-16 1731,0-18 0,0 8 0,0-4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22.81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20 24211,'38'-11'79,"16"2"-79,-17 9 0,16 0-39,26 0 33,-37 0 12,27 0 5,-53 0-6,11 0-5,-7 0 0,9 0 34,-13 0-196,-9 0-2908,-5 0 3070,-7 0 0,3 0 0,-3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23.89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21926,'6'57'572,"2"25"-449,-4-29-17,0 28 48,-3-15 0,0 17 0,-1 4 0,0-9-2232,0 11 0,0 1 2087,0-7 1,0 12 0,0-2 0,0-17-10,0-16 0,0-6-590,-1 26 0,0-6 623,-1-9-30,1-5 0,0 3 215,-3 23-190,4-46-16,-2 33 133,2-28-145,0-27 2234,0 19-2357,0-35-1754,0-2 2675,0-28 0,0 21 0,0-21 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25.16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22464,'38'0'297,"1"0"-3141,19 0 0,3 0 2771,0 0-469,0-1 1,1 2 524,2 8 1094,-15-4-1110,44 7-1546,-44-7 1473,33-1-17,-28 2 1556,9-4-1557,5 4 2118,3-6-2106,-18 2-594,18-2 700,-35 5 3320,2-4-3913,2 8 571,-27-6 28,12 1-1305,-9-1-2594,-2-3-1237,0 2 5136,-6-2 0,-6 0 0,-2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28.72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0 442 20313,'60'15'246,"-20"-4"-246,11-5 79,9-1-79,-28 0-34,27-1-33,-25-1-274,37-1 346,-17 8 6,29 2-11,-46-1-380,15-1 385,-27-7-38,3 0 33,-19-1-6,-9 0 101,9 0 0,-6-2 57,5 0-214,-7 0 62,-1 0 314,0-9-253,0 4-55,0-10 22,0 7 17,0-26 44,4 1 29,0-16-12,2 1-50,-2-2 67,0-17-56,-4 20 101,5-17-168,-2 45 23,1-9 16,-2 22-140,-1 3 297,0 3-190,1 0 369,4 23-179,17 27-196,-4-2 76,3 8 0,0 5-68,-8-11 1,0 0-9,0 0 0,0-1-23,6 38 85,-4-8-56,-6-36-29,5 28 6,-11-54-33,0-9-298,-4-7-402,5-27 750,-1-27-12,6-35 12,-5 12-3403,4-6 3370,-3 13-1,0 17-1137,4-7 1,0 2 1170,-2 14-50,16-47 50,-15 62 39,9-9 134,2 9 2236,-1 10-1681,5 20 2781,-8 32-3475,-2 8 22,1 29-56,-6-26 53,0 5 1,0 2-48,4 23 22,-1-6 0,0 6-34,1-7 0,0-3-27,5 30-567,0-14 348,-16-76-129,1 0-515,-2-61 857,1 25-90,-2-50-5,0 39 64,0-27 0,0-4 75,0 14-5,0-5 0,0-3 174,0-25-168,0 52 55,1-47 146,5 66-145,-1 11-12,4 0 969,11 10-599,-5 14-179,18 39-199,-19-2 0,-2 7-1738,5 6 0,1 2 1693,-2 3 1,0-3 7,12 20-126,-10-29 0,0-4 121,-2-12 0,9 34-33,-17-58-74,-4-10-296,0-14 453,-2-24 3276,-2-27-3326,0 11 106,0-39 281,0 55-348,0-29-16,0 32-62,0 10 33,0-8-44,14-2 38,-4 9-66,9-5 72,-9 17 6,1 1 0,-1 2 0,2-4 0,8-1 84,-11 4-78,3 0 0,-8 5 117,15 0-123,-5 0-45,13 0 39,3 0 51,3 0-78,0 0-147,2 0-766,-23 0 946,0 0 0,-10 0 0,-2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32.39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52 44 15687,'-15'-24'5595,"2"6"-5097,13 17 1732,0 1-1222,-7 8-840,4-4 51,-6 9 313,7-9-392,0 0-140,2-2 67,0-2 34,9 0-51,28 2-16,55 3 5,-6 2-39,-27-2 0,-3 1 0,-9 1-22,-5 0-152,-26-5-622,-4 0-335,-4-2 302,-6 0-9002,-2 2 9695,-2 3 1,1-2-1,0 3 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33.02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89 23299,'56'-18'1551,"-18"4"-1445,3 5-27,-4 1-79,-1-2 0,-3 2 0,-12 3-415,-19-1-296,0 4 168,-2-4-4902,0 4 5445,0 9 0,0-5 0,0 7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33.57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36 23590,'33'6'963,"12"-1"-873,-15-5-68,4 0 6,-10 0-655,-1-12-762,-15 6-3496,6-11 4885,-14 11 0,0 2 0,0 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9.09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27 21 21495,'5'29'-28,"-1"-2"-107,-8 15 135,0-16-257,-9 63 245,8-61-10,-5 31-135,10-54-84,0-1-638,0-4 661,0 0-353,0-16 532,0 3 145,0-40-3392,2 3 3236,2 0 100,2 9-27,15 13-2280,0 5 2257,4-4-12,-6 10 12,-7 11 2196,-1 1-2218,-5 4 279,-2 21-257,-4-6-45,-13 40 45,4-29 3275,-22 27-3275,17-34-6,-12 12 1,20-20 133,-2 10-83,8-15 118,0 4 178,11-6-240,-2-3-179,40 0-57,-28-1 40,23-1-1143,-36 1-4201,-3 1 3244,-3 0 2195,-2-2 0,0 2 0,0-1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34.68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8892,'0'0'0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36.39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63 736 14129,'3'-74'186,"-1"0"1,-2 13 0,4 8 351,17 2-117,-8 23 547,-5 7-968,-2 12 342,-23-23-118,12 27-78,-16-32-158,21 31-4,-2-9-483,2-6 174,0 8 6,0-13-1585,0-19 1904,0 20 750,0-30 1311,0 33-1187,0 3-773,0 9 330,0 8 1726,0 2-1933,2 0 313,-2-4-464,2 2 78,-2-6 174,2 2-247,-2 0 97,3 2 262,0 3 111,-1 1 91,-4 66-866,-6 1 227,3-16 0,0 2 33,-7 32 37,-1-6 0,1 0-64,2 15-6,-1-14 0,2-7-6,8-21 1,1-28-247,0-10-67,0-12-3157,0-94 3476,0 24 14,-1 5 0,2 0 213,2-9-227,5 13-6,14-15 6,0 29 0,3 0 0,20-30 0,3 18-39,1 25 3532,-31 23-3426,10 35-67,-28-1-39,-6 32-230,-23 33 168,-4-14 36,10-21 1,-1-2 8,-13 10-5,12-28-113,7-19-3229,11-12 3403,3-2-56,4-2-168,0 0 448,18 0-73,12 0-112,8 0 28,54-5 3376,-42 0-3342,25-5-51,-49 2-84,-16 2-447,-3 2 313,-4 3-365,0 1-1494,1 0 2027,-2 0 0,2 0 0,-2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37.57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239 25 21007,'-33'-16'101,"3"8"-67,14 14-17,-6 13 44,6-5-10,-4 8 27,10-3 6,2 3 22,2 5-50,4 4-56,0-15 0,4 2 6,7-18-398,23 2 291,-11-2-84,22-19 275,-29-2-90,4-12 11,-6 2 45,-4 11 11,0 1 23,-4 11 11,-2 2 128,-2 6 225,1-1 264,0 0-590,0 3 281,-1 35-353,0 0-11,0 29 33,-7-16 29,-1-1-85,-10 0 146,-20 14-95,9-21 17,-15 7-34,15-27 44,-6 1-88,14-11-371,2-2-1119,17-10-130,2 0 1608,0-9 0,0 7 0,0-7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51.09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90 103 14437,'0'-37'639,"0"7"285,0 28-296,0 2 5600,0-2-6043,0 9-101,0-3-22,0 3 83,0-2-33,0-2-106,0 1 78,0-2-437,0-2 247,2 0 100,0 0 6,0-2 0,2 1 39,0-2-33,2 1-6,2-2 0,0 0 5,-1 0 35,8-3-40,-7 4 0,6-4-28,-4 4-17,-1 0 45,2 0-79,0 0-44,0 2 84,-3 0 33,-1 1-5,-7 0 286,2 0-247,-2-2-23,0 0-27,-3-2 27,-16 2-55,-1 0 44,-7 2 6,4 0 0,-10 14-28,1 3-5,0 4 27,10 3 124,10 21-34,6-16-79,-2 24 57,6-29-3314,2 34 3325,14 9-45,-2 5-28,11-16-90,40-28 85,-3-18-12,30-9 56,-26-15-78,-28-1 3240,-18 2-4685,-14 9-230,-4 4 1714,0 0 0,0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51.79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35 1 22021,'-12'38'611,"3"1"-471,5-9 129,0 45-235,2-24-23,-2 29 78,4-23-55,0-17-12,0 22 18,0-16-12,0 2-28,0-13-180,0-17-766,0-11-1020,0-7 1966,0-21 0,0 16 0,0-16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52.52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1 118 22475,'43'-36'504,"-4"4"-504,-10 24 12,11-5-12,-6 6-6,8-1-39,12 5 40,-9-1-63,-1 1-44,-21 0-509,-21 3-248,-2 0-3007,4 0 3876,-4 0 0,4 0 0,-4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53.14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1 122 20134,'57'-22'315,"0"0"1,-6 1-1,-8 4-186,-18 9 73,-4 0-79,-1 6 0,-2-1-95,1 1 39,2-6-56,-6 5-257,-2-2-180,-9 5-1214,-4 0-730,0 0 1,0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54.34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9 56 18526,'-5'-31'2089,"2"7"-1663,3 24-45,0 0-62,0 7 550,0 41-539,2 32-784,-1-30 1,1 2 486,1 3 1,1 3 50,0 8 0,1 9 59,-1 7 1,0 10 0,0-4-350,-1-17 1,1-4 0,-1 5 237,1 22 0,0 4 0,0-7-1359,0-1 1,-1-8 1345,0-17 1,-1-3 311,0 2 0,-1-7-331,-1-3 0,0-23-112,0-19 234,0-8-7448,0-27 7326,0 1 0,0-6 0,0 12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55.25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1 145 22375,'31'-32'106,"2"4"-5744,4 22 5660,6-2 767,6 0-789,4 0 937,4 2-976,26-3-11,12 1 24,-38 3 1,6 0-56,21 1 0,3 0 81,-7 2 0,0 0 1411,10 1 0,0 0-1484,-12 1 0,-4 0 756,25 0-952,-4-1 0,-4-1 242,-19 1 24,-2-1 0,-11 1-59,-42 1-223,-14 0-4963,-1 5 5248,-2 1 0,0 1 0,0-2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56.11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1 148 19944,'62'-31'289,"0"0"0,-5 2 0,-7 8-87,-9 13-5711,2 0 5778,30 2-219,-12 0 663,10 3 0,9 1-691,-1 0 1,0 2 234,-1 1 0,1 3-218,10 2 1,-1 2 10,-21 2 1,0 0-46,16-2 1,-1-1 159,-15-1 1,-4-2-166,-4-3 0,-5-2 0,2 1-61,25-10 55,-34 6 367,12-9-321,-44 11-2112,-9 0 1093,-2 2 1,-4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29.80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123 1 19473,'-20'14'-526,"4"17"442,13-19 84,0 15 50,6-13-44,-1-3 39,3 8-12,-3-10 57,1 2 576,-3-1-335,-11-2-303,3 0-45,-14-3-879,5-3-7125,1 10 6755,5-4 418,5 9 0,4-12 0,0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57.22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 0 21853,'-4'54'140,"0"3"-5761,4 18 5649,0 20-6,0 1 1393,0 2-1415,2-3 0,-2-36 0,0 2 0,1-2 0,0 2-708,0 13 1,0-3 707,-1 4 12,2 24-12,-2-58 2279,0 55-2279,0-38 0,0-5 0,0 0 12,0 12 3386,0 7-3370,0-17-28,0-4 0,0 12 0,0-18 0,0 25 0,0-38 0,0 10 0,0-28 5,0 3-5,0-8 6,0 2-1295,0-7 1289,-2-19 0,2 10 0,-2-14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1:59.29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1 102 19322,'0'-56'1758,"0"10"-1467,0 46-106,0 0 230,0 30-287,5 19-43,-2 17-46,5 10-2151,-4-19 1,1 3 2130,-2-10 1,1 1-725,0 9 1,1 2 709,0 5 1,-1-4 34,5 23-26,-3-22 0,-1 1 42,2 21 0,-2 2-54,-4-28 1,-2 0 2277,1 34-2266,1-41 0,-2-1 3361,-4 28-3386,-2-24 16,1-3-5,1-9-3392,5-8 3387,0-8-51,0 4-73,0-16-734,0-8-918,0-7-364,0-8 2145,0-20 0,0 13 0,0-12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00.04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83 22677,'34'-21'151,"-2"5"-78,21 10-67,-18 4-6,22-4 22,1-5-22,-31 6-56,17-4-694,-38 5-114,-2 4 864,3-2 0,-5 2 0,3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00.81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1 586 19865,'25'-48'1036,"-3"8"-756,-10 22-17,-2 1 112,13-29-313,-10 18-56,11-23 83,-9 15-33,-4 7 141,9-22-119,7-6 29,-1 4-12,5-4 62,-14 28 44,-9 13-251,-3 7 95,-5 16 201,2 37-3475,11 55 3341,-9-20-79,4-26 1,-2-4 61,-5-14 0,6 33-2324,-4-20 2229,3 9 0,-5-32-73,-1-21-297,0-3 1,0-1-1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01.74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21399,'46'67'258,"-9"-3"-252,-24-23 114,-2 8 0,0 1-114,2-4 11,10 43-12,-16-75-5,-1-1 163,-1-12 190,-3-2-129,4-7-84,-4-4-5,3-25-85,-4 7-44,6-15 44,-1 5 34,11-19-151,-5 12-1468,1 4-128,-9 29 1663,2 50 0,-4-27 0,5 28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02.29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204 48 20084,'0'-23'1506,"0"1"-1125,-16 20-320,-43 21-38,22-5-23,-29 30-45,54-13 39,2 12-5,7-13-174,20-3 174,-6-17 5,22-5-27,-12-5-779,6 0-2330,-7-2 3142,-2-1 0,-10 0 0,-3-1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03.04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122 25 21959,'-25'-20'45,"-4"15"-28,13 17-23,-13 40 1,20-30-6,-4 28 11,13-39 0,0 4 78,10-2-50,3-2-375,26 8 89,-20-12-1164,16 4-2208,-24-1 3630,3 7 0,-6-4 0,-5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04.26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23203,'6'38'219,"0"0"-1104,-6 5 913,0-5 301,0 18-301,4 4 0,0 1-156,0 12 130,2-6 1,1-1 81,-3-2 28,4 29-33,-4-4 52,-1-31 1,-1-2-126,2 4 27,-1-13-78,-2-41 292,-1-4-4280,4-5 4033,2-12 0,-1 6 0,0-5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05.19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24 24206,'36'-2'274,"1"0"-235,27-6-39,-28 5 12,44-4-12,-58 7 0,13-2-3392,-22 2 3392,-4 0 0,-2 0-773,-3 0-666,1 0-3312,-2 0 4751,2 0 0,-5 0 0,0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05.79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21959,'35'15'948,"-3"-4"-775,-15-15-10,6-1-107,-4 2-56,7 1 50,-13 2-28,2 0 1,-7 0-12,0 0-599,3 0-186,-4 0-441,2 0-2997,-5 0 4212,-2 2 0,0-2 0,-2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6:30.838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69 21887,'20'-38'824,"-3"8"-494,-16 30 224,0 0-492,-1 13-56,0-2-3354,-1 71 3348,-2-44-33,-2 47-85,-5-30 62,3-8-145,0 4 111,4-25 12,3-18 5,7-10 3493,1 0-3375,23-7-387,11-1 241,-5 2 107,7 0 39,-33 8 223,1-3-312,-11 3-309,-1 0 353,-15-1 0,11 1 0,-12-2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06.26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19899,'47'0'2795,"-6"0"-2678,-32 0 141,3 0-180,-7 0-72,4 0 95,4 0-107,-7 0-117,5 0-1827,-11 0 124,0 0 1,0 0-1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08.31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28 1 20795,'-15'35'683,"3"2"-627,13 11-56,1-6 0,2 19 0,2-8-6,-2-17 1,2 1-443,3-26 448,0-5 397,13-13-240,23-26-146,-6 7-16,12-11-40,-31 28-314,-9 5 147,-10 6-636,-1 16 0,0-12 0,0 11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19.0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0 553 23237,'39'-16'-342,"46"8"-5385,-59 9 5693,34 2 1533,-58-1-1449,-2-2 950,0 2-950,0-11 12,0 2-29,0-19 3354,0 10-3393,0-8 6,0-18 0,0 18 28,0-30-17,0 35-11,0-3-22,0 4 33,0-4-11,0-2-11,0-3-12,0 14 18,0-2 22,1 0-17,0 5 11,1-4-11,-2 10-6,0-4 6,0 6 0,0-3-45,0 4 1,0-1 139,0 6-28,0-2-17,0 2-106,1-2 28,7 0-117,27 3-118,-3 0 167,12 1-618,-19-4 714,-10-2-118,-5 3 12,-2 3 44,-4-1-50,1 4 107,-4-7 10,2 2 18,-3-2 72,0-2 11,0 9-44,0-2 731,0 10-704,0 9-44,0-2 0,0 5 61,-3 1-106,2-14 62,-2 25-62,-1-17 34,1 6-29,0-11-3391,-3-4 3386,4-6 0,-2 4-6,2-7-5,2-4-17,0 2-11,0-4 16,0 0 3415,0 2-3392,0-2 0,0 5-28,0-2-207,0 6 106,0-4-11,4 0 84,-2-3 51,4-2-23,-2 0 61,7 0 51,15 0-84,-8 0-3397,18-2 3391,-26 2 12,18-5-6,-15 2 22,14-3-5,-8 2-23,11-3-44,-10 4 16,4-2 34,-14 5 17,-2 0-22,-3 0-51,-1 0 3324,-2 0-3396,0 0 20,2-2 125,-2-5 40,2 2-29,-2-6 95,-2-6-5,0-23-118,0 11 0,0-13 0,0-3-3347,0 15 3403,0-13-23,0 21 6,0-3-39,0 9 0,0-10 34,0 11-28,0 7-6,0 0 3431,0 8-3493,0 0 85,23 0-46,-13 0-94,35 0-607,-3 0-1190,-1 0 1489,5 0-1250,4 0 1283,-24 0 415,11 0 72,-32 0 448,-5 0-56,0 3 1288,0 7-1585,0-1-3168,-2 21 3057,0-14-2034,-2 27 2017,0-22 16,0 9 314,-3 19-358,2-15 16,-1 15-11,5-21-28,1-7-11,-2-2 2319,1 4-2319,0-11 3386,1 5-3386,0-10-67,0 2 50,0-7 118,0 0 426,0-2-291,5 0-231,0-2 141,18-2-141,-6 0 29,14-3-12,-10 2-5,23-7-17,-18 4-67,22-3 17,-22 7 106,-2 2-73,-10 2 17,-7 0 67,-7 0-112,2 0-106,-2-10 123,0-12 50,0-9-16,0-32-12,0 15-5,0-5 11,0 13-50,0 19 44,0-15 6,-3 8 28,-2-11-84,1 19 151,0 3-95,3 15 51,0 2 106,-1 0-79,18-5-72,-2-2 33,13-3-73,10-3-5,-18 8-28,20-2 61,-29 7-218,17 0 84,-17 3-117,10 5 257,-13-3 39,0 4-39,-5-9-90,-2 4 281,2 5-74,0 18-55,0 8-62,0 3-3392,-2 17 3409,0-16-2286,0 8 2269,2-15-765,-2-4 765,2-10 0,0 11 0,-2-17 1873,4 12-1868,-4-17 2765,2 13-2776,-2-13 1767,0 10-1800,0-7 33,0-1 23,0-4 11,0-5-4436,0 0 4408,0 2 0,0-2 0,0 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33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42 212 23159,'-24'-39'67,"7"6"-67,25 17 39,14-11-28,-7 11-112,14-9 45,-16 18 129,-2 7-11,-5 24-51,-5-1-5,2 38-6,0-23 0,0 8 0,-2-22 0,-1-7 5,0-6-5,0 2 0,0-7-117,2 0 55,-1-4-442,5 0 448,-2-2 101,12-12-45,-3-5 28,11-32-28,-10 18 0,2-13 28,-6 14-28,-2 6 0,4-6 39,-5 9-11,6-9-146,-7 16 34,3-5-1053,-9 26 1137,7 19 0,-6-13 0,6 11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34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29 21052,'-38'-23'-17,"0"17"17,27 21 0,-4 8 0,9-10 40,-1 5-35,4-6-5,0 2 123,3 10-50,0-12 45,0 18-79,0-20-39,3 3 56,5-8 151,2-1-151,2-2-17,6 2-61,-1-2 22,0 0 0,-5 0-129,-8-2-296,-1 0-3322,-2 0 3747,-1 0 0,0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2:58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14 24279,'25'-9'112,"-3"4"28,8 34-140,-13-11 0,18 18 0,2 2 0,-9-8 2,10 9 1,0 0-3,-10-13 0,15 15 0,-10-10-17,-3 4 20,-8 11 0,-4 6 3,2 19-6,-4 24 22,-13-26-22,-2 1 0,0-15-3392,-1 34 3392,0-55 22,-1 59-16,-5-54-2258,-13 50 2252,5-56-56,-36 46 56,28-49 11,-40 40-5,40-50-6,-11 9 16,13-13 2227,10-10-2265,-5 6 16,13-11-27,0 1 3351,2-2-3643,0 0 241,0-4 78,0 2 146,0-6-146,0-12 12,6 0-6,11-38 0,-6 29 44,12-27-44,-18 42 0,4-8 0,-7 14 12,7-14-7,-6 13 96,10-12-79,-8 18 34,6-6 12,-3 6-46,-2-1 68,0 3-68,-6 1 0,0 24-22,-4-7 6,-4 22 22,-20 9-22,9-17-1,-32 38 1,34-42-1,-11 12 1,22-26 0,0 2-6,2-8-6,0 9-67,2-7 62,2 1 5,0-4-16,6-3-17,0-2 39,9 0 56,36-1-56,-19 0-3325,25 0 3420,-23 0-5,-12 0 179,15-1 151,-21 0-420,1-1-527,-12 2 1,-5 0-337,0 0 863,-12 0 0,9 0 0,-10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32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23332,'29'-11'23,"-3"2"-29,-10 7 6,6-1-17,-4 1-16,17-2 10,-20 1-38,8 2-68,-15 6 151,-4 22-27,0-5 5,-4 18 0,-9 13 22,2-23-22,-8 22 0,-9-15-22,9-16 16,-9 14-100,0-3 83,-1 0 18,0-2-18,3-6-10,18-20-35,-2 2-307,6-6 325,0 0 55,14 0 46,33-4-46,-1-2 29,11 1-28,-34 0-214,-14 5-106,-9 0-2963,0 0 0,0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33.0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325 20 21534,'-40'-11'89,"9"2"-89,10 9 0,2 0-39,-2 19-84,7-3 89,0 10 34,14-12 0,0-5-5,5 1 5,2-2-118,10 9 118,-6-10 6,4 8-6,-7-11 5,-1 7 1,-1-4-23,2 11 140,-6-3 45,2 14 427,-20-7-86,-5-5-285,-11-7-100,1-10-85,4 0-39,1 0-998,-10 0 561,17 0-9394,-9 4 9400,21-2 0,-1 2 0,5-2 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35.0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132 0 21332,'-7'52'6,"-3"-4"-12,-10-24-50,-2 1-84,-9 16 79,15-20-617,-7 9 443,21-26 213,14-37 27,-5 17 51,22-41-56,-17 38 0,6-9-129,1 7 107,-1 6 22,-1 0 6,-4 5 94,-11 8 152,-2 1-134,0 1 459,3 3-460,0 5 258,6 27-263,-6-7 494,4 66-522,-7-49 0,2 35 0,-2-8-78,0-38-3544,0 21 3117,0-50 68,0-3-9478,0-2 9230,0-8 1,0 5 0,0-5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35.9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59 14729,'35'-19'4291,"-7"3"-3737,-28 12-190,0 2-73,-2-5-291,-3 4-140,-21-3 135,13 4-264,-17 2 252,13 11 11,7-9-173,-4 18 179,17-15 0,3 10-61,15 4-1,-7-5-179,13 18 157,-17-15 443,1 26-253,-9-25 292,-15 24-326,3-30 399,-24 10-466,18-17 23,-9 0-134,15-5-168,5 0-9557,0 0 7008,5 2 2823,0 4 0,0-3 0,0 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00.1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1635 21831,'5'-43'1076,"-1"12"-808,-9-29-94,2-18-124,-4 0-5,6 23 0,-2-4-20,-4-9 0,-1 0-610,4 11 1,1-1 581,-4-12 0,0 3 26,5 0-272,1 5 0,1 0 249,-1-1-9,0 4 1,2 0 3,3 0 33,2 3-28,1 5-2125,6-2 2086,-7 40 444,8-15-416,-7 21-17,7-6-11,11 0 39,-4 1 0,12-2 0,-5 0 0,3-1-174,11-4 3499,7 8-3325,-14 4-22,41 4-18,-19 1-38,16-1 33,-19 3 45,-26 0 6,12 0-12,-19 0-11,15 0-201,10 1 184,-3 6 57,15-2-23,-21 1-6,-11-4 23,2-2-34,4 0 17,-1 0 0,-3 1 11,13 1-5,-17 1-12,20 1 6,-27-2 0,8 2 6,-10-4 16,10 2-173,7 2 78,-11-2-33,31 6 106,-39-6 11,28 2-5,-31-4-1,18 0-77,4 0-102,-1 0 146,1-1-28,-9-1-197,13-7 248,-21 6 10,14-7-10,-26 10 10,-3-1 1,2 1 78,-2-2-129,-2-6-28,-7 1 202,-5-10-73,-4 3 68,-3-8 16,7 6-112,3 2-11,3 8-62,8 3-45,-1 3 85,1-1 94,4 1-83,10 2-62,20 16-56,0 1 33,8 20 113,-22-18-74,-5 10-61,-9-10 135,-3 5 33,-3 3-3385,-23 5 3318,7-13 84,-23 7 56,17-18-62,-3 1 68,7-3-101,4-5 22,3 1 3286,5-4-3365,2 2-3264,4-1 632,0 2 560,1-1 1406,-1 0 678,-9-13 0,7 8 0,-9-9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45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13497,'71'2'2431,"-6"0"-2084,-56-2 930,13 0-1121,-12 0 399,22 0 67,-1 0-560,4 1 207,16 2-253,-23 0 57,15 1 50,19 2-44,13 4-74,15-2 57,-19 2 137,-11-6 0,0-1-560,-4 0 408,-4-1 1,7-1-1654,7 1 1,-5 0 1728,-3 0-84,4 0 1,-6 0 105,-28 2-1071,28-2 0,6 0 926,-6 0 2,14 0 1,6 0-321,-24-2 1,-2 0 387,3 0 0,1 0 952,6 0 1,-2 0-995,16 0 56,9 0 0,1 0-90,3 0 3,0 0 0,-1 0 26,-4-7-21,-24 0 1,1-2 3,-9 0 0,0-1 41,10 1 1,-3 0 30,9 0 2832,27 7-2882,-38 2-19,8-1 1,15-1-1,-9 0-9,24 1 947,-8-2 1,8 1-940,-1 0 0,-9 2-763,-5-1 813,6 1 1,-8-1 143,-43 1 297,28 0-267,-13 0 1,5 0-152,9 0 0,3 0 50,14-1 1,-2 0-121,22 0 90,-25 1 0,-4-1-67,-13 1-3,10 0 1,17 0 0,-13 0-10,11 0 239,-15 0 1,13 0-1,-4 0-247,13 0 0,-6 0-14,-20 0 0,-1 0 42,12 0 0,3 0-23,-3 0 1,-4 0-498,14 0 475,-6 0 0,7 0-1630,6 0 1,-8 0 1604,-12 0 25,2 0 0,-8 0 15,-35 0-2028,47-11 1954,-27 7 1,3 0 149,2-2 1,3 1-193,24 0 1,-3 3 1953,17 0-1853,-37 1 0,-3-1-58,8-1 78,-44 1-23,19-2 6,-31 2 3232,12 0-3210,-17 2-16,-2 0-34,-6-16 573,-16 0-551,-12-16 6,-2 9 6,-14-7 27,28 18-27,-9-4-6,26 14 0,0 0-90,4 2 90,0 0 168,25 9-140,-14-3 112,18 8 521,-26 35-3997,-8-23 3364,-9 31-28,-14-27-2173,-17 6 907,13-12-8565,-11 1 9257,4-5 0,21-12 0,-14 9 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38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169 0 21455,'-47'30'-44,"-13"21"-1,39-25-50,-10 12-980,26-18 369,3-13 661,0 5 56,37-15-5,-16 0 5,32-3-11,-23 4 39,17 0-39,-12 2 303,22 0 419,-28 9-548,2 2-214,-20 7-508,-8-3-1570,-1-1-352,0-4-3394,-3 1 5016,-43 1 0,31-5 0,-30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38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1 137 9890,'7'-63'7578,"-4"19"-5679,10 23-1675,-10 18 392,4-3-611,-5 6 460,0 2-107,0 6-84,7 38 1,2 12-191,2 7-9,-1 1 1,0 17-53,-4-6 1,0 17 0,-1 6-1,0-4 1,-1-14-980,1 14 1,0 1 955,-2-14 0,2 15 0,-1 4 0,0-4 0,0-14-900,0-6 1,-1-10 0,0-7 924,0-9 1,1 1-164,1 14 1,2 8 0,-2-18-82,1-22-178,0 15-1390,-8-50 457,0 0 1330,0-22 0,0 16 0,0-17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50.0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7128,'0'0'0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52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 22358,'85'-2'-2,"0"0"0,-7-1 0,-17 2-795,-39 3 791,-8-2 226,10 4-355,-2-2 199,1 2-136,2-2-253,16 1 230,-19-2 33,18 1 513,-9-2-451,-15 0-11,26 0 11,-31 0 11,9 0-11,-18 0-33,-1 0 55,-1 0-22,0-2 0,0 1 34,6-5-34,-2 4 5,18-8-5,-14 8 34,7-3-51,-15 5 12,0 0-1,2 0 40,-2 0 1075,2 0-1058,-2 7-46,0 2 29,0 20-34,0-9 5,0 28 1,0-26 22,0 14-39,0 2 16,0 5 18,0 27-23,2-24-6,-2 27 17,7-24-11,-5 3 23,5 14-23,-7-45-6,2 44 12,-2-44-12,1 21 12,2-5-6,-1 17-3370,0 20 3376,-2-18-12,0 0 1,0-34 5,1 23 0,0-5 16,0 4-16,-1-11 3392,0 7-3392,0-18 0,0 15 0,0-12 0,0 14 6,0-12-12,0 7 6,0-24 0,0-2 0,0-3 0,0 5 0,0 4 23,0-3-46,0 3 23,0-9 6,0 14 0,0-6-6,0 6 0,0-6 0,0-5 22,0 0-72,0-4-639,0-3-9142,6-41 9436,-5 8 0,4-14 1,-5 24-1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53.4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7162,'0'0'0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53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149 20 8965,'-16'-11'-784,"4"2"1495,16 9-128,-1 0-566,-3 0-90,-15 11-555,5-5-273,-23 15 884,20-13-45,-14 8-786,15-9 0,1-1 0,4-3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54.9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56 16275,'-16'-23'3562,"1"6"-3175,19 14-23,-4 3-51,0 0-167,-2 5 16,-45 34-162,23-15-87,-20 16 0,2-1-405,22-21 206,-16 20-543,41-40 768,12-9-62,1 0-157,20-20 268,-17 12-94,19-28 106,-21 23 0,3-8 0,-4 14 0,-5 9 347,8 1-28,-12 5 1008,0 8-621,-9 28-633,0-5 25,-1 21 0,-1 5 193,-1 29-3088,-1 10 2797,2-36-773,2-42 213,0-11-246,0-3-9025,4-13 9480,-2-5 0,2 2 0,-2 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3:55.7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163 55 20184,'-36'-31'-112,"5"7"118,23 24 112,-5 7-118,6-4-90,-2 14 90,7-7 22,2 4-10,10 8-12,2-3 0,4 5 0,-1-5-51,0 10-16,-6-13-17,4 22 174,-11-26-23,0 12 207,-9-1-218,0-9 252,-26 8-39,-6-21-275,6 0-7253,1-14 4089,33 8 3170,4-6 0,0 9 0,2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01.9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0 130 21595,'39'-20'40,"-5"4"16,-17 16-56,-8 0 140,22 0-135,-22 0-10,13 0 38,-2 0-27,-9 0 16,16 0-22,-18 0 0,18 0 0,-16 0 0,12 0 0,-12 0 6,4 2 5,-1-2-28,23 2 17,-18-2-5,13 0 5,-24 0 16,8 0-16,-8 0 0,9 0 12,5 0-12,-11 0-6,16 0 0,-9 0-22,9 4 34,10-3 0,-12 2-1,14-3 1,-26 0-12,12 0-50,3 0 17,-14 0 11,11 0-45,-21 0 101,14 0-28,-9 0 6,16 0 22,-7 0-17,3 0-11,3 0 6,-6 0 5,12 0-17,6 0 6,-4 0 0,11 0-11,-12-3 5,5 0 18,11-1-12,-20 1 0,6 2 0,-17-1 11,28-3-11,-22 4-6,39-6 6,-42 6 6,9 0-1,13-1-10,4 2 5,-1-2-3403,32 2 3403,-56 0-399,38-2 393,-40 0 12,1 0-6,-4 0 0,14-5 0,-11 5 3211,45-12-3211,-42 11 591,22-6-608,-10 0 11,-16 5-10,21-5 32,-23 9-16,-2-2 28,-2 2 23,8 0-46,-3 0-5,5 0 56,8 0-2893,-16 0 2842,28 0-5,-21 0 0,16-1 124,-4 0 162,-14-1-241,2 2-6,-20 0 6,1 0-23,0 0-6085,0 0 6063,-16 4 0,11-3 0,-12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02.6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20923,'33'1'112,"-4"2"-78,-12-3-6,18 2-4369,-5-2 4201,20 0-1213,-3 4 1348,-14-3-35,3 3 35,-19-3-102,16-1 107,-12 2-11,10-2-67,-5 5 83,-11-4 2297,17 6-2313,-4-4 50,14 3-5,13 3-34,-15-3 0,-1 1-34,-12 0 3449,-9-3-3421,15 6 6,-14-6 6,17 6-18,-14-4 35,15 2-34,-17-5-6,27 5 17,-21-5 5,12 2-5,-19-5 40,4 2-52,-4-2-21,24 13 33,-23-8 5,14 8-217,9-1 206,-26-5-67,24 8 85,-34-10-12,5 5-219,4 7 219,-1 1 6,16 15-6,-19-18 45,8 5-17,-14-11 56,2 5-84,1 4 5,1 6 74,14 25 122,-11-15 135,7 38-308,-16-44 17,-1 29 5,-2-35-83,2 35 72,0-9-28,-1 11 28,-1-16 51,-1 4-51,0-18 39,0 22-78,0-24 6,0 5 44,-4 29-50,2-34 0,-4 29-11,3-44 6,-2-6-40,-5 5 45,0-5-11,-7 1-163,7-6 101,-8-10 73,9-1 17,-1-8-6,7 8-16,3 5 10,0 5 236,14 1-241,-1 4 17,7-2-12,4 4 12,-11-5-134,11 1 122,-9-3 12,-2 0-23,-7 0 90,-5 0 6,-1 4 436,-11 38-396,-6 20-130,0-2-8357,1 6 4828,13-54 3529,2 3 0,1-15 0,0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0.52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982 170 21388,'11'-42'835,"-4"11"-734,-12 22 157,-32 5-197,13 2 12,-23 0 297,-36 2-2700,41 0 2381,-45 0 33,56 0 5,-15 0 23,-37 4-22,-5 12-85,5-3 40,7 17 2358,28 10-2370,-2 1 46,3 16 234,6 18-128,5 14-112,8-14-73,10-8 95,18-25-17,9 14 1,26 32-68,3-8 3,2-21 0,3-1-3,-10-17 0,0-1 17,3 6 0,2-2 8,2-7 1,0-5-37,26 4-28,-12-18 0,3-4-5,33-3 5,-36-13 0,1-6-1708,3-9 1,-5-2 1730,13-11-1149,-10-1 0,-2-4 1042,5-12 112,9-5-48,-25 10 1,-3 2-1470,-6 7 1511,31-33 1523,-36 32-1500,11-29-9,-17 3 1,-1-2 2259,8-20-2181,-12 9 0,-5 2-3,-7 11-11,-16-30-73,-23 3 0,1 29 1528,0 18 0,-5 5-1976,-12 10-796,-28-1 1244,6 30 0,2 6 0,10-5 0,8 5 0,0 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32.094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75 1 21500,'-29'3'443,"6"0"-365,16 2 130,1-1-62,2 0 27,0-2-83,2 0 907,2-2-958,0-2-11,9-2-28,-2 2 22,10-3-44,22 4-17,-6-1 39,7 2 5,-17 4 1,-13 7-6,-3 1 95,2 20-61,-7 13-34,-3 1 22,-16 15-72,-20-7 22,2-9-17,-3 0 28,19-22 17,4 0-22,8-11-90,0 0 112,7-10 5,5-2 1,9 0-6,1 0 0,7 0-62,5 0-33,7 0 157,-10 2 10,-1-2-72,-21 2 12,0-2-645,-2 9-6133,0 5 6766,-3-1 0,2 0 0,-3-11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33.95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126 20 14482,'34'7'1143,"-4"-2"-762,-30-5 1921,4 0-2028,-2 0-89,0 0 297,0 0 1170,-2 0-1546,0-2-38,-2-5-35,-5 0-33,0-3 45,-6 6 5,1 2-3374,-11 2 3329,9 0-5,-9 0 51,12 4-35,1-1 102,-2 11-17,3-1 106,-5 10-89,6-7 3313,2 0-3386,5-7 55,1 1-43,0 2-51,0-2 184,14 7-235,3-7-219,21 7-3156,-13-6 3426,-2-2 72,-17-3-66,-1 0 33,0 0-17,3 2 174,-1 3-40,-2 1 3348,-2 9-3376,-3-2-61,0-3 28,0-4 173,-17 0-78,9-7-151,-17 4 22,9-9 6,-6 0-28,2 0-56,-1 0-57,11 0 46,1-9 16,5-2 6,1-5-179,2 5-106,1 5-881,0 4-8665,-4 4 9489,-5 9 1,3-7 0,-3 7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45.643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0 6546,'35'26'0,"-7"-5"0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47.30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35 177 22638,'-6'-24'179,"1"3"-106,5 19 369,0-19-347,0 12 107,0-10 39,0 17 33,-2 28-184,-2 15-1,-4 46-33,3-27-56,0 8-28,5-27 23,0-10-23,0 3-34,0-17-106,0-11-285,0-2 167,0-32 224,0-22 62,0-47 0,0 29 0,0-9-44,2 53 60,7-13-16,9 2 34,5 0 156,-3 7-139,-9 16 117,-4 10-79,1 11-61,2 1-5,5 10-51,8 19 0,-2-8 22,11 46 6,-18-40 0,0 28-5,-17-25-35,-36 11 63,1-6-23,-11-12 5,14-17-709,28-14 653,-2 0-32,9-2-1077,0 0 1160,18-5 0,-14 4 0,13-5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47.976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24 22638,'39'-11'-51,"-3"2"51,-15 9-128,1 0 27,1 0-4235,-1-2 4263,-4 2 703,-3-2-1095,-7 2-4766,-2 0 2072,-4 0 476,-2 4 1703,0 2 980,0 6 0,0-5 0,0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48.62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36 21747,'33'-13'67,"7"-1"-73,-25 11-369,5-3-1389,-18 6-992,-2 0 0,0 0 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50.09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181 44 21500,'-38'-24'213,"5"4"-207,21 20 72,1 2-39,-1 2 0,-7 13-39,2 0 0,-1 5-44,5-5 38,9-5 6,1 6-168,8 6-129,10-8 140,-1 0-218,15-18 67,-12-7 90,8-9 156,-10 1 51,1-12-3381,-9 16 3387,0-3-1,-1 7 79,-4 4-17,2-1 179,0 5-28,-4 1 6,4 0 3576,-2 0-3548,2 0 28,0 8-163,-1 29-3548,0 59 3403,-2-23 39,0-13 0,-2-2-101,-6-2 51,-5 10-18,-8-29-2317,-7-17 2284,8-23 2274,-3-7-2431,10-1-1763,-5-4-7810,6-2 9785,1 3 0,7 5 0,3 7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50.893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35 1 18229,'-10'39'1087,"-1"-2"-476,5 0 50,2 38-606,0-24-43,4 17-79,7-43 67,5-8 50,3-3-45,17-9 35,2-24 273,6-40-83,-14 5-1,-12-26 57,-40 13-398,16 32-28,-21-10-134,22 42-4571,-15 1 2190,11 2-39,-11 0 1467,15 0 1227,0 0 0,3 0 0,3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51.62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106 20 20425,'-30'8'599,"7"0"-560,20 0-39,2 1 68,0 10-63,1-9-10,0 8-79,0-12 44,0 0-72,1-2-11,3-2-504,15-2 532,-9 0 101,14-5 195,-17-19 101,-3-11-369,-7 6-61,-6 5-113,-1 24-9590,-28 17 9523,20-2 0,-15 5 0,28-10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04.6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992 0 23500,'11'24'-140,"-1"22"90,-8-17 39,-1 18-1,-1-19-284,-7 34 223,2-27 6,-7 24-57,-6-28 108,-14 2 21,4-6-5,-17-5-117,-2-18 117,11-1 0,-31-1 44,5-2-105,-7 0 30,17 0 0,2 0 3,-3 0 73,-42 0-34,74 0-11,-30 0-89,34 0-1,-4 0 62,-5 0 45,-8-3-56,14 1 55,-20-2-4,22-1-18,1 2-247,9-4 52,8 1 66,0-12 135,0 7-5,0-8 33,3 3 22,14-10-50,-7 6 6,12-5 100,-7 13 399,-6 5-309,0 1-28,-7 6 190,-2 3-251,-10 21-40,-20 22-67,9-6-28,-24 21 50,29-32-67,-5 12-263,13-15 493,19-8-118,9-9-134,40-2-230,-3-2 152,-8 2 27,-20-3-5,-27 3-62,-2-1-9646,-17 6 7536,0-8 2295,-13 3 0,15-7 0,5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52.18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470 1 21439,'-44'49'196,"9"-9"-196,-12 31-28,20-30-23,-16 28-83,10-13-2647,-4 7 2781,0-2 213,11-16 0,-1 0-225,-4 12-1517,5-9 1,3-2 1131,5-7-819,2 0-6928,16-37 7930,2-8 214,7-7 0,-5 5 0,5-5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53.14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67 38 19361,'-26'14'196,"5"1"-17,17-3 17,0 0 275,2 4-298,0-3-50,2 5-44,0-5-85,0-3-5,3-2-162,35-2 128,-22-4-6,26-1-285,-23-1 376,-5-6-29,1 0 90,-9-7 44,-6-4-3447,0 2 3363,0-6-1002,0 7 1160,0-8-163,-4 8-118,-7-13 56,3 17-526,-20-3-4643,8 13 56,-7 6 5119,-7 14 0,24-10 0,-9 7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15.72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28 14689,'27'-3'-5359,"-5"-2"5213,-12 9 12,17-4 234,-15 0 6616,24 0-5282,-28 0-544,5 0 1362,-8 0-2235,-4 0 22,4 0-7914,32 0 6116,-19 0 846,26 0 364,-24-5 516,4 0 128,-3-3 17,1 4 3243,-1 2-1524,-7 2-1450,3 0-2386,4 0-4658,-10 0 6238,8 0 313,-10 0 112,2 0 0,-5 0 0,2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16.16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14717,'55'5'585,"1"0"1,-7-4-199,35 11-1014,-60-12-68,-11 0-106,11 0-717,-16 0-1786,14 0 3169,-8 0 135,18 0 0,-22 0 0,2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16.40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12 16286,'62'-6'-353,"-27"4"0,-7-2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16.862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20 8926,'2'-3'600,"0"2"-600,22 1 11,-16 0 62,27 0 918,-27 0-538,5 0-453,-7 0-1624,4 0 1181,-4 0 202,12-2 241,-11 2 73,5-2 527,-5 0 5847,-1 2-6901,-2-4-5869,0 2 6323,-4 0 0,0 0 0,0 2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3.32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74 20 9453,'-36'-9'84,"4"2"1377,30 7 802,-2 0 3893,4 0-5674,0 0-141,0-1 219,4 0 51,-2 0-404,4 1-336,20 0-61,-13 0 139,15 0 46,-23 0 10,-3 0-173,3 0-117,-3 0 279,5 0-11,-5 1 23,2 3-364,-2 2-897,0 2-3254,-2 3 4509,-2 19 0,1-17 0,0 11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3.57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16 0 20632,'-9'52'-9831,"2"-16"8115,7 0 0,0-26 1,0 5-1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3.67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0 6854,'0'0'0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4.70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86 59 11760,'-28'-20'-2576,"3"5"2470,21 15 638,-3 0-516,4 0 2208,0 0-2045,-1 0-3204,0-4 3025,0 0 34,0-2 7460,4 2-6771,0 2-723,0 0-118,0 2 6061,0-2-14104,0 33 3977,0-18 2734,0 27 1993,9-2 7948,-5-16-6945,5 14-689,-7-24-118,-2-6 387,0-2-2532,0-3 505,0 1-8084,0 13 6706,0 2 2279,0 12 0,0-14 0,0-3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16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1 363 22772,'44'-29'269,"2"4"-208,17 11 1,12 3-54,13-1 1,3-1-369,-26 4 0,1-2 1,3 1 360,14-1 1,4 0 0,-4 1-5,15-3 1,-1 0 5,-18 2 1,4-1 0,8-1-719,-10 2 1,10 0-1,2-1 1,-4 0-1,-9 1 711,0 0 1,-8 1-1,7 0 16,13-3 1,7-1 0,4 2-1,-4 4-373,-6 8 1,0 5 0,-3 1 0,-9-1 369,-11-3 1,-8 1-1,7 1 3,12 3 1,9 1 0,-2 3 0,-15 2 37,-9 7 0,-10 1 78,39 14-128,-37-16 0,7 6-6,17 19 1,9 12-1,-9-4 20,-14-10 0,1 7-2,-3 4 1,12 12-1,4 6 1,-6-2-1,-15-12-12,-6 2 0,-6-2 16,7 9 1,4 7 0,-6-2 908,2 13 0,-5 3-884,-9-12 0,1 3 0,-2 6 29,-6-5 0,0 5 0,-1 1 0,-3-2-35,-3-9 0,-2 1 0,-3-3 0,-3-5-35,0 32 0,-8-12-6,-9 3 23,-1-63-45,-12-14-67,-12 0 267,-6-17-88,-47-27 3063,7-15-3091,29 14 0,2 0-2640,-8-10 2595,31 17 185,29 36-151,40 21-45,-14-8-22,27 7-1,-4-26 35,-21-19 2416,28-9-2428,-40-7 0,0 0-50,3 3-1,-17 15 29,8-4-40,-22 16 656,-1 29 470,0-7-845,-12 60-289,4-31 0,-1-2-350,-7 25-2084,2 2-7327,18-74 8305,-3-8 1,3 0 0,-4-2-1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4.916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0 14381,'5'57'-1288,"-2"-21"0,-3-19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5.03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0 9122,'3'84'-69,"1"0"1,-1-7 0,-1-23-1,-2-47 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5.26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0 9744,'0'72'0,"0"-15"0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5.46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17283,'5'81'-2500,"1"0"0,-1-5 0,-2-21 1767,-3-45 733,0 7 0,0-9 0,0 4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5.664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28 0 9369,'-15'94'3276,"3"-43"1,12-8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5.81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32 1 19983,'-17'30'-5294,"3"8"1945,14-32 1826,0 10 1523,0-14 0,0 0 0,0-2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4:26.05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9974,'10'6'3276,"-1"4"1,-9-18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3.12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1 7492,'0'0'0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3.79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0 21881,'6'25'-269,"0"-3"-5783,-6-7 3952,0 12-564,0-2-3015,0 27 5326,0-6 1,0-10 0,0-10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4.122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18498,'0'67'0,"0"-13"0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19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23439,'1'33'162,"1"2"-535,15 54 518,-5 1-67,0 2 1,-2-1-79,-2 0-11,-6-31 0,3-15-2358,0-37 734,-4-11-5023,5-16 6658,-6-18 0,0 16 0,0-4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4.32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0 17507,'4'45'-2913,"-2"-12"437,0-11-946,-2 4 3310,0-7 112,0 7 0,0-18 0,0-3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4.65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1 9682,'3'57'1013,"-1"0"1,0 21 0,3-55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4.71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39 9358,'0'-21'0,"0"3"0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5.824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12 21439,'40'-6'-6391,"-11"1"1367,-3 5 4453,-9 1 487,-1 2 179,5 2 17,-9 0 4873,15 2-1440,-14-4-3153,1 0-134,-5 1-3025,1 0 370,3 2-174,0-2 2571,9-2 0,-15-2 0,9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6.074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9296,'44'12'72,"-29"-9"1,23 9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6.17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1 13614,'83'7'-1092,"0"1"0,-5 0 0,-22-4-73,-47-6-251,10-3 1,-12 2 0,7-3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6.58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16 17652,'84'-8'-8177,"-31"2"8351,8 4 6586,-37 2-5763,-15 0 796,2 0-4667,4 0-10,-7 0 2036,31 0 0,-29 0 0,16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6.856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8 9514,'49'-4'-94,"-17"1"1,-19 3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7.242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20 8718,'83'-2'286,"-1"0"0,1 0 0,-21-1-275,-51 1 8010,12-2-9192,-17 2-3097,1 0 2039,-7 2 1965,0 0 1,0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7.97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47 1 19854,'-26'32'-7769,"5"0"5624,21-27 1624,0 8 521,0-3 0,0-3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3:49.38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111 161 12399,'-42'0'2615,"9"0"-1108,26 0-1451,-8 1 790,9 0 156,-1 0-1058,8 0 107,4 0-91,-5 3 40,0-2 163,0 3-158,0-3 85,0 2-62,4-2 22,9 2-44,-2-2 112,6 2-112,-9-4 117,5 3 51,-1-1-107,21 3-11,-1-1 17,27 3-3740,13-4 3667,-19 0 68,4-1 217,-1-4-2548,-24 1 2381,24-1-107,-33 1-173,46-5 179,-30 2 2283,59-8-2031,-38 2-62,9-3-201,-13 4 123,33-13-129,-45 13 78,34-10-89,-23 9 5,-25 4 85,52-9-68,-50 9 3277,50-8-3248,-33 8-40,12-3 5,-21 3 307,-13 2-317,0-1-113,-6 2 62,9 2 146,12-1-292,20 2 28,-11 0-10,24 0 184,-51-1-3342,28-2 3353,-35 0-50,9 0 39,-15 0 0,6 0-62,-1 0-83,22-1-314,2 2 436,-1 1 107,-5 1-229,0 0 10,-17 1 3168,15 1-3890,-4 6 370,16 5 134,-1-1-733,28 5 963,-39-12-80,17 2 203,-37-5 124,0-1 184,-9-1 23,0 0-320,-3 0-67,2 0-1994,-2 1-3322,0 1 5372,0 0 0,0-1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19.8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22559,'49'47'272,"1"1"0,0-1 0,-8 44 1,-11 14-1,-14-19-238,-26-3-42,-9-11 1,-7 10-1,-1-25-154,-6-36-1048,-32 9 230,47-27-1047,-5 0 2027,18-10 0,2 6 0,2-6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8.38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51 1 18992,'-4'74'-2458,"-1"1"0,0-1 1,0 14-1,0-10 2688,2 0 5287,1-27-2918,-5-20-1390,2 13-1034,-3-21 346,6-2-1726,2-9-1203,0-1-1317,0-2 1468,4-5 1708,-1 0 549,4 0 0,-4-2 0,0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8.60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 0 19244,'0'61'-73,"0"1"0,-3 9 0,6-22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8.79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 0 9134,'0'9'6922,"0"-2"-6653,0-7 185,-1 45-1051,0-32 395,-1 33-643,2-43-533,0-1-3741,0 9 5119,0-5 0,0 3 0,0-7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09.02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75 9027,'18'-39'-148,"-4"11"1,-14 21-1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0.244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20481,'19'26'-4581,"-3"-1"-1939,-16-10 4896,0 4 1571,0 5 53,-4 12 0,3-16 0,-2 3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0.48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8 1 9257,'-4'12'2457,"0"34"1,4-31-1,0 25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0.60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1 8780,'2'69'-23,"-1"1"1,1-1 0,0 25-1,-1-22 1,-1-50 0,0-11-1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1.14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12 1 12763,'-6'73'1042,"1"-11"-5994,6 10 4941,0-43-1,4 55 198,1-44-175,1-14 0,0 12 342,-3-10-241,-2-9 34,0 23 3556,-2-24-1405,0 9-897,0-7-762,0-8-420,0 4-436,0-11-258,0-2-7842,1-19 8318,0-12 0,1 6 0,-2-2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1.98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8 16941,'40'-4'-1330,"-17"0"1,-8 4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2.15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1 8013,'0'0'0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0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24290,'15'37'459,"-3"-1"-369,-10 19-90,-1-20 5,2 13-162,-2-19-2503,-1-13-7171,2 1 8829,-13-64 0,8 35 0,-7-38 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2.42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0 10170,'41'7'-1278,"-8"-2"-137,3-5 0,-26 0 0,18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2.74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0 12040,'98'1'0,"0"0"0,-20 0 0,1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2.81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40 19344,'80'-22'-1444,"-32"5"1,-20 17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3.10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4 9150,'11'-2'9830,"-2"0"-9673,-9 2-2734,10 0 695,-6 0 1882,32 4 0,-29-4 0,18 4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3.21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0 15557,'82'7'-1029,"0"-1"1,-9 0 0,-13-1 1028,-30-5 0,-20 0 0,16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3.49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13 20268,'52'-7'-2458,"-21"2"0,-12 5 1,-19 0-1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3.72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7901,'0'0'0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3.972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27 0 15715,'-15'84'-2271,"3"-19"1,12-61-1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14.523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12 0 17154,'-6'66'-1781,"0"-11"-2431,6-30 3013,0-4 740,0 6 263,0-6 0,0 7 174,0-7 531,0 25 505,0-14 7998,0 24-8485,0-24-3023,0 19 2417,0-22-167,0 8-1692,0-2 1280,7 27 0,0 4 831,-3-6-117,3 5 0,0-9-101,-7-39-2099,0-13 2141,1 0-2590,0-4 2593,1 0 0,-2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21.84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22957,'0'33'269,"0"-2"-269,0-13 56,0 12-28,0-8-23,0 6 35,0-10-1,0 9-17,0-8-22,0 5 17,0-16-51,0-4-16,0-4-79,0 0 12,0-7 111,0-11 6,0 1-11,0-16 39,0-1-39,0-1 11,0-3 0,0 15 28,0 8-28,0 10 78,0 3-5,0 2 112,0 5-3510,0 17 3330,0-4 1,0 13 39,0 2-23,0-14-16,0 13-6,0-27-67,0 4-73,0-9-3072,0 2-3610,0-6 6822,2 0 0,-2 0 0,2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0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20487,'27'3'-2136,"-3"-2"1,-18 1-1,-1-2 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23.62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20621,'39'0'683,"-7"2"-526,-19 3-79,-4 2-27,6 1 72,0 1-39,0-3-34,4 2 40,10 3-56,10-4-34,4 1-140,54-3 140,-47-5-14,6 3 0,-1 0 19,-9-1 29,16 6 16,-3-2-55,-16-2-7,50 1-32,-45-4 16,18 0 0,3-1 28,-1 0 140,20 0 0,0 0-44,-19 0-54,3 0 0,-3-1-37,-27-3 1,21-1-1,-33 0-5,0 1 56,-10 2 129,-3 0-129,-10 2-33,-1 0-63,3 0-122,7 0 162,-5 0-73,0 0-33,-9 0-4980,-2-4-1333,0-2 6419,0-5 0,0 4 0,0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24.40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36 0 24284,'9'52'286,"-3"-4"-253,-6-21 1,0 3-28,0 1 44,0 26 12,0-12-46,-1 23-217,0-38 66,0-6-1690,1-21-5250,0-3 1670,-6-7 5405,-11-3 0,8 0 0,-6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25.23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23920,'31'31'107,"-4"-5"-5762,-11-13 5660,3 4 1427,-6-4-1427,0 2 883,-4 2-933,-2-2 11,1 9 34,-4 0-22,-3-1 5,-18 34 3398,6-31-3387,-29 41 12,22-50 0,-9 9 94,12-20-116,7-2-7,0-3-1125,8-1 499,0 0-5989,1 0 2879,3 0 3759,4 2 0,-3-2 0,0 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26.15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120 1 17994,'-40'2'2235,"6"2"-1815,28-4 414,-5 3-414,4 0-44,-3 1 0,5-1-52,3 1 214,-2 0 112,4 7-3914,5 0 3326,4 3-34,6-5-22,4-1 50,27 1-34,5 0-16,35 2-6,-18-4 5,-13-4 3460,-16-1-3308,-23-2-157,-4 0 0,-5 0-1372,-7 0 521,0 2-8980,0 11 6981,0-5 2850,0 8 0,0-11 0,0-2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26.83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75 51 15266,'-34'-22'5316,"4"5"-4751,25 17 483,0 0-628,5 0 1339,0 0-1731,3 0 39,5-2-67,6 2 39,11-4-16,-6 2-23,5 0 0,-11 0-409,15 2 112,-15 0-17,12 0-2442,-16 0 1383,1 0-8458,2 3 9482,-9 14 1,1-10 0,-7 9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27.53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40 22582,'30'0'325,"-2"0"-241,10-2-40,-10 0-27,21-2-17,-23 0 0,4 2 6,-13-1-6,-5 2 22,0-2-83,-8 2-175,0-1-139,-4 2-9456,0-1 9339,0-5 1,0 3 0,0-2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28.37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44 168 18891,'-24'-33'812,"7"5"39,15 13-420,2 5-84,0-1-140,0 3-3223,5-5 3122,3 4-22,6-5 141,21 1-225,-2 8-129,17-4-2269,-4 13 2421,-18 2-18,-4 5 125,-19 17-130,-4-9 5,0 13 18,-11 13-23,-5-6 0,-5 13-6,-19 13 12,23-39 10,-11 23-44,16-32 2263,8-8-2319,-4 2 2423,7-7-3162,3-4 823,5 19 0,-3-14 0,2 12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29.28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 1 20072,'30'17'-100,"-6"-3"55,-24-23 45,0 3 112,0-3 190,0 5 90,-1 4 50,-19 14-374,10-5-68,-15 15-12,20-13-16,0-2-979,5-5 273,0-4 734,0-4-280,0 2-600,2-6-6636,-2 2 6860,2 2 656,-2 0 0,0 4 0,0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44.12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60 21954,'42'-28'801,"-8"5"-526,-24 19-34,-2 2 240,3 0-324,-4 2-123,4 0-40,5 0-112,-3 0-117,9 0-2045,7 3-7551,-4 14 4576,1-3 5155,-14 9 1,-12-15 0,0-3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44.62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22386,'33'6'185,"-4"-1"-275,-15-5-3327,12 2 191,-15 0 3226,7 1 0,-16-2 0,-2-1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1.1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179 1 22470,'-30'10'297,"1"2"-213,6 0-56,2 0-174,-3 17 73,15-9 107,32 28-34,-7-27 0,23 12 213,-57 30-213,6-36 0,-24 36-1698,15-62-8133,4-27 8970,6 0 1,7-7 0,3 22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45.52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0 124 19490,'37'-39'1333,"-8"6"-1053,-9 21 235,40-8-515,-28 11-381,38-2 319,-55 33-100,0 3-1103,-39 52 1024,9-33-3476,-32 41 3717,29-54 67,-7 9 269,21-32 39,4-1-240,9-7-6,4 0-12,25-7-430,-17 2-124,16-6-7528,-18 5 9861,-10 2-1896,2 2 0,-11 2 0,0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46.19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98 0 21472,'3'25'359,"-7"3"-247,-3-14-135,-29 33-89,23-28 34,-20 21-3725,29-33 140,0-2 442,4-2 3221,0-15 0,0 9 0,0-9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47.50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24 22576,'31'-13'0,"-3"2"-5,-14 11-7,-1 2-66,-1 4-23,-2 2 56,-1 4-72,-3 13 117,-2-6-28,-5 42 28,-5-31-113,-18 42 107,7-44-66,-18 32 88,19-15-16,1-1 0,10-9-61,5-23-6,0 2 67,2-8-51,31 8-78,-13-11-470,49 4 274,-36-7 241,3 2-156,-22-2-1643,-14 2 1883,-24 23 0,18-17 0,-19 16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49.16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258 4 21052,'-47'-2'392,"11"1"-397,-34 27 5,44-15-168,-28 41 50,48-34-106,3 15 90,6-19-275,24 14 286,-6-11-17,35 21 84,-28-15 521,2 7-208,-19-13 219,-23 7-398,-2-12 68,-9 5-236,-13-4-3626,17-6 3033,-9 2-8285,10 6 8968,1-4 0,2 1 0,5-5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52.61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157 67 22408,'24'-34'45,"-5"8"-146,-57 22 96,21 4-35,-28-2-144,23 2 138,11 3 80,-6 43-3381,14-20 3347,0 56 0,3-52 0,0 16 0,0-16 6,0-8 22,0 9-11,0 4-29,0 24-21,0-7 27,0 5 3173,0-14-3234,0-24-532,-4 10 274,3-22-1108,-4 0-8235,-9-5 9668,8-2 0,-7 0 0,13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53.40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22296,'43'0'84,"-4"0"-5705,4 0 5643,-11 0-22,4 0 1415,-19 0-1617,3 0 871,-10 0-1940,14 0 251,-15 0 1020,11 2 0,-14-2 0,4 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54.19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20 21674,'31'7'73,"-1"-2"-73,2-8-6,-6-2-476,27-6 180,-26 6-1064,15-2-2600,-26 7 684,-2 0 3282,-9 7 0,-3-5 0,-2 5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5:55.02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71 36 9078,'-37'0'8166,"7"0"-7086,28 0 243,0 0 827,2 0-1617,14-2-460,-2 0-45,39-7-28,-21 4-62,20-4-61,-18 5 84,-13 1-74,-1 2-190,-15 1-72,-3 0-2902,2 0 0,-2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6:05.68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86 0 22649,'-32'37'101,"9"-12"-101,6 3-6,9-5-61,4-9 134,2 9-61,2-16 27,14 6-128,19-7 78,-5-2-55,21 0 72,-36-4-6,8 0-72,-6-9 55,-3-9 57,3 1-29,-9-6 12,-4-11-50,-2 17 27,0-16-229,-9 22 89,3 6-1294,-23 0 315,18 5-7798,-23 24 8923,22 3 0,-4 3 0,11-9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6:06.29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83 1 21030,'-3'54'162,"-9"4"-156,-3-34 83,-9 12-94,13-21 5,0 0-34,7-12-5,2 1-135,2-4-990,0 2 1164,9-5 0,-7 2 0,7-3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1.5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 1 23287,'7'36'404,"-2"-3"-332,-5-4-44,0-6-33,-3 6-29,0-5-22,-2-7-73,1 1-1024,-9-6-5070,8-7 6223,-5-44 0,10 27 0,1-33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6:07.41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116 75 18834,'39'-41'1927,"-9"8"-1529,-28 33 78,-2 5-426,0 3 28,-7 8 18,-32 40-96,15-21 0,-26 27-3398,32-33 3387,-1-5 5,5 1-246,4-10 291,4-4 34,10-7-118,23-4 17,-8 0 2345,26 1-2664,-32 0-50,7 2-573,-13-2-1735,0 2-3798,4-2 6503,-4 0 0,-2-1 0,-3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6:07.86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36 0 22279,'-6'51'246,"0"-1"1,-4 33-241,4-69-281,2 10 46,2-11-2085,1 10 247,1-16-5948,0 1 7797,0-8 218,0-8 0,0 5 0,0-4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6:08.53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3 9212,'73'0'3276,"1"0"1,-1-3 0,-29 6-752,-63 12-2401,2 3-113,3 3 6,-2 12-23,13-18 12,-4 7 27,7-15-27,7-2-1,-1 0 12,24 11-17,-20-7 235,11 18-190,-21-15-39,-2 8 107,-21 6-113,7-9 11,-16 7 28,6-9-106,14-9-29,-4 2-716,14-8-7069,5-15 5400,0 9 1613,3-12 868,-1 14 0,-2 2 0,0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6:09.31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22201,'29'0'50,"4"0"-61,-18 0-50,8 0 49,-11 0 7,-2 0-23,-3 0-522,1 0 203,-5 0-163,2 0-6547,-5 0 4469,0 4 1732,0 0 856,0 8 0,0-7 0,0 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6:10.29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118 1 20867,'-1'42'868,"-8"12"-6410,-2-20 5867,-12 26 1246,8-24-1431,-11 29-140,16-36-1604,-6 10 1334,13-30-133,0-2-1484,3-7-6274,0-2 8161,3-10 0,-2 7 0,3-7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6:10.88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59 0 21052,'2'37'734,"0"-3"-449,-2 1-211,-4-6 10,2 10 95,-14 24-162,9-27 22,-11 41-39,15-54-235,-4 16-494,5-24-32,0-3-281,0-5-8149,2-7 9191,0-8 0,0 5 0,0-5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6:11.54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63 1 15121,'-34'0'3618,"8"0"-3158,24 0 1595,2 0-1714,5 0-105,3 0-4134,24 0 3948,-11 0 815,15 0-1168,2 0 51,-22 0-28,12 0-4783,-28 0 1002,0 0 5470,1 0-1409,3 0 0,-1 0 0,0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6:12.11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22 20862,'48'-10'1013,"-6"3"-659,-15 3-24,-9 4-212,-1 1 22,-33 77-140,7-43 6,-16 58 16,19-74-28,2-2 85,2-12-1,27 8-128,-11-5-7131,58 8 4532,-50-11 2649,24-14 0,-45 6 0,-1-11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6:12.84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47 22173,'34'-15'84,"-7"1"-11,1 12-34,-15 0 207,14-4-50,-18 4-196,-1-2-156,-5 2-2516,-3 2-5943,0 0 8615,-15 2 0,11-2 0,-12 2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15.69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30 51 9766,'-7'36'17,"2"-6"728,5-26-1120,0-1 414,0-2 2633,0-1-2672,0-3 11,0 0 0,0-6-11,0 4 0,0 0-67,0 3-1434,7-2 1596,-5 4 202,5-4 1187,-7 4-1484,1 0 0,0 0 146,6 0 1506,-1-2-980,4-2-520,-2-2 962,-2-1 925,-2-5-1675,-2 3-218,0 0 100,-2-5 314,0 4 0,0-2-375,0 7 369,-19 5-431,7 7-111,-14 5 32,14 3 1,4 28 90,4-20-163,15 17 28,-5-29-51,14-5 46,-9-6-1,0 0-140,4-27 146,-9 10 6,2-15 196,-11 16-102,-7 11 36,-4 0-41,-5 34-84,8-14 56,2 25-240,18-26 93,3-4-99,6-38 230,-5 1 21,-10-14 30,-14 21-46,-7 30-17,1 16 51,4 1-169,9-3-73,32-22 108,-14-26 44,15 6 224,-29-20-128,-8 27-35,-8-3 18,-5 30-40,4 4-258,3 22-229,35-14 123,4-12 202,10-22-118,-13-24 202,-18-5 783,-4-6-660,-6 17-156,0 12 66,0 31 0,4 8-2681,11 10-2523,0-15 5210,33-17 0,-27-8 0,16-7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1.7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38 19692,'-3'-21'-4033,"1"10"-1036,2 5 5069,0 22 0,0-9 0,0 8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17.62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12 97 16017,'4'-34'-129,"0"4"57,-4 28 492,0 0 604,0 0 3093,0 2-4055,-2 0 16,-2 2-72,-2 7-1,2 2 1,0 6-6,4 6 33,11 6-195,15-8 156,-4-2-83,11-19-57,-16-26 230,-7 14 11,0-19 185,-10 24-280,0 2 140,-5 2-78,2 3-6,-6 2-28,4 1 22,0 4-50,3-1-268,0-1 195,2-3 11,3 0 29,3-28 94,-1 16 57,0-17 207,-8 24-179,-10 24-146,6-11-50,-5 26-209,16-25 18,5 3 169,0-18-141,10-23 297,-14-11 173,-3 4 203,-23 11-448,-3 51-12,0-6-399,12 40-4804,31-41 78,-9 4 3613,19-35 1512,-11-17 0,-9 10 0,2-2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18.67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28 33 21663,'-15'32'162,"3"-2"-162,13-7-129,7-8 51,2 0-185,13-11 134,-6-2-45,4-2-369,-1-14-314,-3-21 902,-2-4 599,-6-5 246,-27 22-481,-14 38-364,1 5-107,-2 20-615,25-15-510,4-13-528,9-7-7342,9-19 9057,-6 10 0,4-9 0,-12 12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19.96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16 4 21780,'-9'33'135,"2"0"-718,16-21 214,5-1 262,0-6-10,2-12-68,-12-2 56,2-8 420,-2-17 577,-2 18-465,-2 1-403,-6 32 0,3 15-39,-2-4-1249,8 1 616,3-19 320,1-10 352,-1-7 22,-5-6 980,-1 3-1002,0 6-67,0 0-1070,0 15-5242,0 3 3410,0 9 2969,0 1 0,0-12 0,0-2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21.11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67 83 20985,'-27'-7'252,"5"6"0,12 27-252,6-8-106,0 3-292,4-14 124,7-3 268,-2-2-67,9-5-3515,6-26 3454,-7 10-90,3-25 151,-12 21 706,-4 2-404,-9 9-33,0 10-229,-5 10 3184,6 8-6164,8 5-5456,17-7 8469,7-2 0,-4-12 0,-2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22.07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120 1 18341,'-39'0'2079,"7"0"-1867,24 3 147,1 5-23,-1 4 420,-5 20-1008,7-4 84,-1-2 22,14-10-498,27-30 135,-11-8 385,8-4 208,-22 5-4301,-9 28 4217,-14 24 0,11-10 0,-11 7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40.90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0 102 11178,'42'-42'638,"-4"7"-532,-24 26-106,7 1-341,3 4-270,5 0 611,8 4 0,-18 0 0,0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42.85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148 73 20100,'15'-31'919,"-3"7"330,-12 24-465,0 0-745,0 2 1,0-2-7,0 2 225,0 0-180,0-2 17,0 2 51,0-1-112,0 0 537,0 1-571,0-1 11,0 3 79,0 13-18,-2 2-44,-3 17 101,-12 52-2964,1 3 2851,6-36 1,1-1 6,-1 29-6,5-34 78,-1 34-90,3-48 23,0 21-67,3-54-50,0-2 3008,0-6-2919,0-14 0,-5-39 0,2 7 0,-7-45-31,7 32 0,4-1 20,7 4 0,3 2 8,-6-4 0,4 6-36,25-6-95,8 41-101,-8 16 235,5 55-3432,-49 42 3398,-5-27 1,-8 1 16,-10 0 1,-3-4 2,3-13 0,2-6 8,-13 15-520,19-21 442,27-27 156,56-13 23,-11-7 1,2-3-91,48-8 15,-41 5 0,-8 2-172,-22 8 35,0 1 2383,-26 7-12097,-2 3 9383,1-2 0,0 3 0,1-4 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43.32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23545,'2'74'336,"-1"-20"0,0 3-3082,-1-2 0,0 1 2785,0 0 0,0 0 6,0 43 1408,3-42-1492,9 27 36,-4-48-641,2 16-5517,-8-94 6161,-5-2 0,2-6 0,-3 17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43.82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25 30 17468,'94'-15'1729,"-1"0"0,-3 21 0,-34 15-4462,-92 20 1,-22 10 2755,17 29-23,-16-37 0,0-11 1408,29-21-1615,-4 4-4092,9-4 1308,3 1-2683,15-7 5674,13-5 0,-3 0 0,2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44.64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21797,'5'89'1289,"-2"-28"-6787,-1 34 5677,2-11-78,0-20 1386,2 21-1381,-1-13 838,1-8-899,1 4-2319,-4-28 2184,1-14 1003,-4-20-1641,2-1 728,-2-12 0,0 6 0,0-6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2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22487,'13'74'237,"-1"-1"0,-2-3 0,-2-2-571,-5-8 1,-1-5-636,-2 18-8862,1-106 7803,0 4 1,0-11 0,-1 20-1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46.09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70 18834,'0'-32'1781,"0"6"-1265,0 26 890,0 0-1148,0 38-191,6 16 0,0 4-3459,-1 25 3397,5 1 1,0-6-6,-5-39 6,4 22-174,-5-51 28,0-4 162,10-19-16,-4 0 39,25-44 3347,-11 5-3392,7-9 5,4-12 1,-14 30 50,9-23-51,-16 26 1,-1 1 56,-7 15 257,0 0-146,-4 16-122,0-2 201,-2 12-79,0 52-83,0 22 0,0 8-74,0-28 1,0 2-1680,0 44 1,0-12 1696,0-46-79,0 0-1685,0-36 16,0-18 1714,-14-22 0,10 14 0,-10-12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01.99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24486,'47'0'196,"6"0"-135,6 3-2838,0-2 0,5-1 2811,-9 2 0,1 0-18,18-2 1,12 0-278,6 0 0,16 0 0,0 0 0,-17 0 250,-13 0 0,-1 0 280,9 0 0,16 0 1,-8 0-1,-33 0 275,-38 0-875,-11 0-1130,-7 0 2564,-5 0-1103,13 8 0,-10-5 0,9 5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51.55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0 177 25399,'85'-27'5,"-29"17"1,8 5-2828,33 13 1,2 5 2818,-30-6 0,0 1-559,31 3 1,-9 0 539,-22-4 1027,18 1-1101,-36-5 1,-1-1 73,22 1 83,-2-3-83,-59 0 5,-4 0 1555,-16-3-1639,-4-7-83,-62-39 184,6 5 11,16 11 0,0 2-5,0 2-1,21 15-5,27 12 0,5 2 3124,-2 0-3136,28 5 485,-6 3-456,27 14 0,4 3-3409,-6 3 3375,5 5 0,-5 4-2145,-25 3 2274,4 2 6,-31-7-40,-6-15 84,-36 17-156,-9-6 1557,-5 2-1978,21-14 664,26-13-2736,14-5 1073,2-1 1,0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52.41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22375,'0'71'439,"0"1"1,0-1-1,0 12 1,0 6-1763,1-2 0,1 15 1,0 0-1,0-16 1351,1-8 0,1-1 453,-1 19 0,0 10 0,3-20-470,10-5 776,-6-35-927,1-1-824,-7-38-800,-4-35 2612,-6-26 0,5 15 0,-4-8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52.82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67 23175,'55'-28'790,"10"7"-600,6 19 18,22 2-80,-21 0 1,12-1 0,-5 0-115,1 0 0,4 0-1088,1 0 0,15-1 0,-2 1 0,-14-1 1015,-9 1 0,-4 0-8,33-1 0,-10 0-2630,-34 2 2025,-33 4 292,-53 52 1,15-38 0,-32 37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53.59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1476 20028,'81'-8'443,"0"-1"0,0 1 0,0-1 1,1 1-1,19-2 0,-5 1 1,-5 0-394,-14-1 0,-3 0 1,-3 2-18,25 1 1,-8 2-20,-32 3 0,2 0-12,17 1 0,9 0 0,-12 1-2,20 4 0,-23-3 0,0 1 0,11 3 5,-30-4 18,2 0-23,-33-1 224,-7 0 84,-4-14-280,-3-74 5,-3 12 1,-1-14-1,-1-2 92,-2-5 0,0-2 1,0 1-93,2 2 1,0 0-1,-1 5 49,-2 11 0,-1 5 1,2 12-78,2-9-5,-2-10-72,2 38-108,0 29-850,0 10-824,-2 19 1854,-9 21 0,7-14 0,-7 11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54.88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1 329 23478,'51'-17'588,"38"3"-518,-32 10 0,3 2-70,1 1 0,5 0 28,8-1 0,8 0 0,-1 0-28,-8 2 0,-1 0 0,-1 0 5,26-1 1,-3 0 16,-8 2 1,-21-2 111,-45-2-134,-4 2-5,-14-8-91,-2-3-55,0-4-22,-28-26 145,-4 5 50,-31-26-22,21 23 11,6 2-33,25 24-34,7 7 50,4 7 124,84 40-118,-49-17-3,19 7 0,-2 2 3,-30-5 213,0 12-95,-18-13 240,-20 20-224,-53 25-279,27-25-202,-33 13-3865,40-37 4212,4-8 0,3 1 0,12-8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56.14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25119,'2'43'201,"0"3"-94,-2 20-84,0-11 38,0 20-50,0-20-4128,0 35 4117,0-34 474,0 4 1,0 1-452,0-3-2269,0 7 2268,0-38-162,0-25-292,0-2 999,0-4 0,0 3 0,0-2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7:57.55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188 0 19977,'-42'8'-252,"6"0"6,17 17 307,9-8-5,-2 4 101,10-12 286,2-9 2094,0 2-2128,16-2-292,-7 0 12,17 0 129,30 0-213,-20 0-3,19 4 0,5 3-70,15 11-1657,-23-2 0,-3 1 1685,11 12 6,-22 1-2275,-18-10 2258,13 26 50,6 20-33,-7-7 13,-13-11 1,-6 1 8,-7 21-28,0-2 17,-6-5 2251,0-44-2229,-8 9-5,-8-11-28,-7 2 33,-32 7-22,-34 2-29,37-14 1,-1-1 11,-40 10 0,39-15 0,5-2 6,4 0-6,-20 1 5,32-5 3387,-4-2-3392,13 0 40,-11 0-1,19 0-39,6 0 0,2 0-129,7 0-319,1 0-1916,5 0-7467,3 0 9579,2 0 0,-2 0 1,-4 0-1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08.04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7604,'0'0'0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2.7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11 9330,'-2'0'9830,"-6"20"-6817,6-10-2705,-4 39-308,6-31-382,16 28 265,2-37 106,10 9 11,-4-18 5,0-6 29,-5 0-29,1-8 461,-14-53-281,-12 42-73,-51-37-398,24 64-129,-30 3-9416,41 22 9275,12-16 1,-2 9-1,12-18 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10.75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242 173 20576,'-25'-9'-1607,"3"2"-2837,17 10 4254,0-2 1249,5-1-1333,-2 0-1644,0 0 1576,0 0 3949,-2 0-3063,2 0 3178,0 0-3627,2 0-224,4 0 118,-2 0-62,4 0 465,1 0-291,-2 0-56,3 0 179,-4-1-112,-2-2-62,0-2 303,1-33-347,-2 21 22,2-23 236,-3 22-253,0 10-11,0-8 28,-8 10-123,-5 1 84,-3 2-63,-1 3 74,5 0-22,-14 0 129,-1 16-46,-12 10 7,10 16-12,10 0 8,13 10 0,3 2 9,1 0-45,2-2 0,2 1 101,9 9-23,5 26-38,-1-16-46,-6-12 0,-2 0 23,-2 6-3,-1-2 0,-1-1 25,0-6 1,-3 25-29,-4-62-39,-1-1 28,2-10-28,-1-9-230,4 2-251,-2-2-1245,2 0-3012,0-12 4738,14-3 0,-11-1 0,11 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11.49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133 16 19356,'-38'-9'162,"4"2"40,17 7 5,0 0-129,3 0-5,5 0 498,7 0-341,0 0 705,2 0-767,5 0-3257,9 0 3201,3 0 11,8 0 84,14 0 141,30 0-236,-9 0-28,30 0 39,-28 0-62,-15 0 3779,-7 0-3739,-34 2-151,-3-2-785,-3 4 371,0-2-131,0 2-396,0 0 991,-1 10 0,0-9 0,0 7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12.34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191 1 21825,'-54'10'73,"14"-2"-12,8 13 153,4 9-158,13-11 34,-4 12-29,17 6-61,2-18-11,26 20 50,-6-31 45,24 3 118,25-9-163,-21-2-56,18 0-56,-43 0-16,-16 0-1043,-7 0 1132,0 0 0,0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17.92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118 39 21707,'36'-15'84,"-4"3"-44,-27 12 10,-2 0-39,-1 0 112,-2 0-100,-8 0-23,-3 0 5,-49 5-3397,31-2 3420,-31 3-28,46-4-100,1-2 16,17 0 173,21 0-78,9 0 17,7 0-22,-2 0 5,-15 0 28,-4 0 3433,-12 0-3422,-8 0-128,-2 3 15,-3 0 63,-5 4 57,-15 5-29,12-7-79,-4 4-28,32-7 85,-3-2-6,14 2-6,-11-2-33,1 0 0,1-2 39,-4 0 28,-2 0 135,-7 0-163,-7 2 6,-6 0-6,-10 0 39,-3 0 0,5 0-123,5 0 55,10 0 24,11 0 5,7 0-3521,8-2 3454,-5 2 0,-7-2 27,-10 2-195,-11 0 241,-14 0 179,-41 0-180,13 0 3382,-5 2-3449,38 0 40,18 2 22,9-2 67,45 0-73,-10-4-602,18-8 1,2-3-692,-5 0 1299,-6 0 0,-6 1 0,-21 6 0,0 4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18.85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16 22386,'40'-6'-365,"-3"1"-2216,-18 3-1666,-4 0 4247,2 2 0,-11 0 0,-3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19.12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9063,'76'5'81,"0"0"0,-1 0 0,3-6 1,-11 3-1,-1 17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19.29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32 18408,'72'-8'-6850,"-11"1"5435,-34-1 0,-14 3 0,-3 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19.51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35 15384,'91'-6'0,"-1"-1"0,1 1 0,-19 1 0,1-1 0,-1 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19.59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6523,'0'0'0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19.98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40 20806,'80'-9'-19,"0"1"1,7 3 0,-14-12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3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0 21993,'-55'81'-482,"50"-33"482,26-58 516,30-25-308,-45 21 144,2-5 662,-8 14-465,-5 37-549,4-5 33,-5 27-122,6 5-2958,0-17-684,0-1-2777,0-25 6508,0-15 0,0-1 0,0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0.09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24 19966,'58'-6'0,"0"-1"0,34-3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0.20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28 17977,'89'-16'-1597,"-17"4"1,-62 12 0,-5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0.47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8 18846,'65'-4'0,"-13"0"0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0.56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5 19647,'69'-2'-402,"-32"2"1,-3-2-1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0.81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18481,'50'20'271,"-32"-16"0,23 15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0.97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12483,'75'21'2257,"-1"-1"0,1 0 0,19 4 0,-18-4-8421,-36-9 4479,-16-9 1071,3-2 614,15 0 0,-21 0 0,2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1.20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12797,'0'0'0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1.40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9 20218,'62'-2'-3997,"-1"0"1,8 1 2036,5-2 544,-42 3 1,-20 0 0,11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1.68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13239,'81'15'0,"-17"-3"0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3.29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106 117 11898,'11'0'3203,"-3"0"-1665,-8 0-1421,0 0 4041,11-16-4118,-19 12 23,11-12 116,-31 41-67,16-12 231,-7 20-197,14-19 100,1 8-82,2-10-159,2 3 1,16-17-270,10-34 68,-1 13-95,-4-29 291,-17 32 44,-8-6 108,-19 15-85,5 2-62,-19 7 68,11 8 112,4 12-50,6-3-129,9 14-186,18-19 174,-2 1-190,9-11-145,2-13 240,-8 1-202,6-15 259,-12 6 581,0 2-246,-4 9-128,-6 13 73,-5 14 167,-6 18-493,5-6 23,1-1-34,18-24 73,5-23-123,8-23 258,-7 7 234,-5-2-128,-17 34-207,4 9 50,-6 9-56,7-2-146,0-1-33,9-7 173,-4-3-39,8-14-78,-8-2 84,0 0-157,-10 7-253,-7 37-1701,4-3 710,-2 8 958,12-19-380,0-21 795,5-4 1360,0-29-1108,1 23 6,-2-14 111,-4 36-263,0 0 102,0 25-999,0 4-4289,0 7 5147,0-7 0,0-22 0,0-5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6.0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0 250 21763,'80'-38'449,"-11"4"-5997,-30 9 5576,-10 5 1448,4-7-1471,-23 7 1012,25-31-536,-41 16-105,-26 77-348,2-15-28,-3 24 0,7 6-241,21-4-22,20-27 3503,12 2-4036,31-56 488,12-36 420,-13 5 567,-7-6-41,-28 78-509,-5 32-45,-6 16-78,-5-8 5,-6-28-364,0-19 291,0-5-117,12-55-28,23 2 196,10 7 128,-2 32-145,-7 51 45,24-10-67,-8-27-60,0-14 1,-2-7 104,-5-11-23,2-10 134,-39 17 337,-42 21-359,14 1 201,-53 55-285,44-1-173,-5 29-1195,101-41-1623,-21-24 2312,12-40 1,-3-13 0,-21 7 0,-3-28-1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3.52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24 1 20487,'-13'51'-1427,"3"-15"1,10-26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3.62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19272,'14'68'-1142,"-2"-5"1,-8-51 0,-3 2-1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3.88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22251,'2'77'0,"0"0"0,-1 0 0,0-15 0,0-4 0,1 1 0,1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4.04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15076,'8'63'-279,"-1"0"1,1-6 0,-2-7-668,-5-10-8456,0-5 9402,-1 3 0,0-19 0,0-5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4.37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22257,'11'67'39,"-1"0"0,0-1 0,-9-7 1,3-6-1,31 34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4.43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21842,'18'70'0,"1"1"0,-4-14 0,-1-1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4.63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20935,'14'50'-195,"1"1"0,7 14 1,-22-36-1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4.86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 1 22184,'-2'74'0,"0"-15"0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8:26.27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114 1 20823,'-20'89'-506,"0"0"0,5-10 0,7-33-2457,30-127 3237,-8 34 482,2-37 1485,-16 72-1642,0 14 398,-4 50-779,3-25-117,-2 32-274,3-51-18,0-1-1780,0-52 1865,0 23 442,-12-41 465,-5 71-605,-1-7 593,4 48-627,12-27-3414,2 7 3252,0-23 17,0-2-67,6-8-975,5-33 728,-3 15 292,3-32 498,-27 40 3033,8 10-3425,-19 45 201,21 6 0,-4 13-302,10-29-84,2-16 23,14-15-1,0-12-828,21-35 386,-22 12 112,5-24 95,-20 14 700,-6 22 1008,-19 17-1136,8 24-18,-17 48-145,25-21-392,0 0 90,24-40-795,0-94 1164,5 45 554,-25-44-554,-3 82 34,-13 17-45,9 37-56,5 8-672,12-8-39,2-26-249,6-56 0,-10 17 0,-3-11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9:18.85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491 335 19972,'-48'39'428,"0"0"0,-19 10-461,48 17-499,20-50 22,9 12-173,48-63 532,-26 12 145,31-31 1686,-45 16-1400,-9 22 218,-11 63-1928,0-22 1514,-4 46-84,14-65 101,25-81-218,-19 8 145,-14-25 0,-12-5 30,-4 40 1,-13 6 414,-44-10 1,-10 17-659,-2 33 196,15 19 0,4 23 67,31 37 1,13 25-1,4-10-61,-1-24 0,7 1 569,7 35 1,10 15 0,19-26-419,27-45 0,11-12-1812,-4 13 0,4-9 1809,19-29 1,-7-16-189,-22-12-7952,1-34 8024,-71 31 1,5-2 0,-15 29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3:50.38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0 21237,'5'32'386,"-1"2"-111,3 37-270,-3-21 119,1 30-119,-3-36 34,-1 14-72,2 11 27,-1-25-106,2 0-1786,-2-42 710,-1-1-1590,2-1 2778,0-4 0,-1 3 0,1-3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6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78 22711,'43'22'386,"-8"-31"-420,-2-7-206,0-27-264,-18 31 21,10-3-365,-8 12 0,-9 1 0,3 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9:19.41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21887,'64'38'578,"-1"-1"1,0-14 0,-15-18-875,-40-39-528,4-11-7359,2 67 4475,-3 10 2860,10 18 0,-13-19 0,-3-10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9:20.76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71 24822,'30'90'375,"-1"-3"-313,-5-18 10,-1 0-55,-4-17 0,-1 1-17,6 15-101,11 11 208,-5-122-107,-11 8 8,6-54 0,-2-11-3371,-1 13 3363,-6 18 0,0 2-202,3 3-1506,-4 28 677,-2 6-3019,11 12 4050,-7 70 0,-2-39 0,-5 40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9:21.21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218 1 21971,'-51'18'650,"-1"0"0,4 27-650,10-8 0,10 4-17,38 26 78,2-43-3690,72-7 3629,-27-63 0,21 30 0,-47-37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9:21.93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5 8892,'85'-1'4915,"0"0"0,50-1-1078,-135 2-9239,-12 0 5519,2 0 227,-19 9-283,14-4 973,-5 8-944,11 5-51,0-4-33,-2 26-34,6-9 89,0 6-61,10 5 0,4-27 2926,4 7-2735,33-22 1367,-28-1-1698,20 0-9691,-30-18 8125,-5 8 0,2-8 0,-5 12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9:22.46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39 24519,'35'-10'51,"-3"1"5,16 1-34,-24 3-44,16 0-1199,-19 3 297,-10 2 76,14 11 0,-19-9 0,3 9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9:23.16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55 24312,'53'-11'196,"-7"1"-185,-13-4 29,-8 6 116,-2 0-111,-12 6-56,-2 0-157,-9 2-267,0 0 0,0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9:24.07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5 177 22498,'-4'-40'347,"5"9"-5750,31-3 5795,19 4-313,-11 7 1335,6 4-1022,-25 35-218,-12 48 724,-3 17-898,-16 14 42,-17-5 0,-4-4-75,4-13 35,-4 6 1,4-6-81,18-37 3408,2-5-3162,29-18-134,16-11 5,49-29-78,-12 5-11,0-15-96,-39 22-588,-21 8-560,-7 7-8537,5 0 9519,-4-7 0,3 5 0,-9-5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9:24.73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149 0 24368,'-28'63'82,"1"-1"1,-1 0 0,-14 28 0,18-32-83,26-56 61,19-2-66,0 0 100,59-9-146,-33 0 26,2-3 0,-1-2-9,-11 1 23,2-3-2453,-31 9-3557,-9-3 2403,-5-2 834,-18-19 2162,7 10 622,-11-13 0,20 21 0,2 3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9:25.05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19787,'8'99'782,"0"0"1,0 1-1,1-1 1,-1-6-1,2 4 1,-2-16-1,-7-40-1739,-3-37 957,8-84 0,-5 53 0,4-51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19:25.83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47 26217,'12'93'81,"0"-33"0,2 2-81,4 9 0,1 0-278,-1-8 1,0-6 293,10 14-83,-2-12 112,-13-34 25,6-9 3,-14-33-43,0-19-58,4-18 28,-2 6 0,6-22 8,2 5 1,1-3-1576,0 11 1,1 1 1563,1-10 1,-1 5 30,6-5-68,-15 50-44,-6 10-632,2-3 148,-34 25 1,23-12 0,-23 11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7.5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23517,'16'33'342,"-3"-2"-342,-13 2 50,0-3-50,0-1 0,0-3 0,0-6 6,0-3-40,0-7-711,0-4-9086,15-24 7913,-9 6 1,9-11 0,-12 16-1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20:09.49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161 1 24615,'-16'56'240,"4"27"-212,12-23 6,0 23-6,0-7-28,0-20-22,0 8 61,0-27-22,0 15-57,0-25 7,0 9-538,0-30 324,-5-17 107,-15-21 185,-15-19-90,7 7 96,-5-15-18,28 40 62,-2-12 113,7 25-1,0 4-84,0 43-73,4-19 23,21 52-39,4-46-23,10 8-67,-10-25 129,2-9-101,-7-2 28,14-6 11,-19 0 118,12-18-3527,-8-3 3398,0 0 17,4 0 73,-12 11-46,4-2-44,-10 7-28,-3 4-263,-6 7-9540,-6 26 9618,-19 5 1,13 2-1,-11-9 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20:10.44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313 1 24318,'-65'6'330,"5"5"-3266,23 17 2964,2 3 852,1 2-796,-5 27 407,19-17-552,-1 7 27,19-30-28,2-13-1933,44-4 1962,-19-7-102,44-13-16,-39-1 95,28-39 23,-28 26 94,11-18 18,-26 34 3665,-6 10-3228,-3 50-494,-2-7 62,-4 16 0,-8 13 54,-12 1 1,-8 5-1,3-4-15,6-3 0,-3 0-82,-10 8 0,-6 4 1,7-19-166,5-23-1002,-3-4 712,23-43-5451,8-42-576,11 12 6441,14-33 0,-9 51 0,5-4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20:10.91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82 12 24206,'-34'93'408,"0"0"1,21-8-409,14-17 0,15-17-84,41-56-22,-24-9 50,-2-12 39,-3-6-50,-7-5 134,-5-35-112,-26-7-167,-29 10 66,2 19-1786,-27 44-4728,47 6 1748,-6-3 4912,21 0 0,2-1 0,0 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20:11.43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87 30 24116,'-29'20'174,"3"1"-152,14-3 45,2 10-33,4-8 0,3 6-34,13-5-56,10-11-96,14 1-49,9-36 134,-17-5-3325,-6-39 3201,-26 34-257,-13-6-5915,-14 37-560,10 6 6923,0 2 0,21 0 0,2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20:11.81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494 1 24318,'-42'64'199,"1"0"1,0 0 0,-1 0 0,-4 7 0,2-3 0,6-10-94,-13 23-61,24-34-39,-7 6-6,12-16-6,-2 2-100,12-20-550,-3 9 320,9-16-1899,-2 5 2235,60-34 0,-39 12 0,39-12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20:12.26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200 1 24155,'-8'53'260,"-1"0"1,7 12-250,-17 22-11,28-61-44,18-23 88,1-1-128,14-5 79,11-29-46,-19-27 74,4 6-46,-28-5-100,-41 35 67,9 10-347,-30 2-1642,1 9-3012,8 2-466,-21 0 5523,0-2 0,28 2 0,-4-2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20:13.02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23836,'26'50'801,"-7"1"-555,-15 21-600,-4-8 399,2 31 30,-2-41 1,0 3-23,0 10 1,0 0-71,0-11 0,0-3 136,0 46-993,0-70-184,1-15-270,3-19-8503,4-75 7877,-1 17 1999,-3 6 0,-1 3 0,-1 17 0,0 9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20:13.43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241 1 8623,'17'78'3276,"-1"0"1,0 1 0,-4 0-1265,4 6 1,2 17 0,-12-20-1901,-29-14-112,-3-22 40,-12 10 100,-12-12-510,-11-21 168,10 1-38,4-30-578,29-15 62,6-1-12,0-5-8473,8-6 8393,32 2 0,-20 3 0,21 9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20:13.99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75 1 22963,'-40'0'963,"7"0"-700,33 0 191,-2 0-18,4 7-223,9-4-185,5 6 174,31-7-224,41 0-6,-36-2-1121,18 0 332,-66 0-376,0 0-1781,0 0 2974,0 19 0,-2-14 0,-1 14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16:20:14.54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 0 9184,'-7'9'8502,"2"-2"-7297,5-7-12,0 0 1086,0 5-251,3-2-1726,3 3-156,6-3-23,11 3-101,31 0 45,-19 0-145,27-2 78,-41-4-185,2 0 23,-11 0-348,-7 0-2755,-3 0 3265,-16-6 0,11 5 0,-11-4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8.2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0 21517,'-24'3'1009,"-1"3"-360,-2 18-509,7-5-61,-4 10-908,12 0 465,6-16 156,6 7 85,6-20 123,4 0-107,2 0 7,2 0-690,15-17 342,-9 5 90,18-25 1013,-21 8-101,-2 8-44,-8 3 695,-12 38-461,-12 30-212,-2 22 0,-1 6-695,6-28 0,0 0 177,-4 24 0,1-4-48,5-5-240,6-37-230,-1 7-9327,10-66 5099,2 8 1047,2-25 3685,2 17 0,-4 15 0,-1 4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16:00:47.7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9408,'0'0'0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7T16:00:48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292 13 12321,'0'-12'-426,"-44"17"0,-14 11-117,16-2 495,-17 5 0,4-1-6041,33-8 6089,13-4 0,6-4 0,3-2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8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23719,'3'36'89,"7"23"-822,-6-33 49,3 12-453,-3-30-8694,-2-11 9577,-2-15 1,1 11 0,-2-10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8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0 193 16006,'67'-54'1161,"0"-1"0,-4 2 1,-16 23-6355,-39 36 5193,-3 5 0,-3-3 0,-2-2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29.3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130 0 22694,'-56'54'963,"23"-20"-1165,-1 26-27,28-40-382,14 7 466,38-30 27,-16-3-27,46-49 285,-56 28 117,13-31 57,-26 32 666,-4 9-224,-5 31-549,-8 21-1487,1 17 1,-2 3-4894,-9 6 6173,-6 24 0,13-69 0,1-4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0.7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0 317 23069,'31'-21'554,"1"2"-6214,-4 8 5710,4-2 1359,4-2-1448,0-1 613,22-19-636,-13-7-2077,3-27 2139,-26 31 2537,-29 0-2358,-21 53-78,-6 21 0,-1 7-107,-3 5-33,8 4 0,11-3-79,25-24-459,49 2 342,-23-25 3482,32-8-3695,-32-22 296,-4-6 578,6-10-269,-16 18 610,-6 31-565,-12 30-113,0 36-94,0-27-981,0-7 986,0-41-28,6-12-314,22-44 247,20 4 1775,-3 52-1579,-8 0-28,-26 75-51,-7-29-2032,2-17 2010,13-14 0,-11-10 0,5-14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1.2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306 1 23539,'-57'35'560,"5"13"-470,33 5 78,0 9 6,3 16-113,8-16-55,-1 20 83,8-23 12,2 22-50,11 1-155,-4-13 0,1-2-232,5 7-207,-2 13 543,-92-73 0,60-6 0,-61-7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1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0 110 23623,'86'-13'180,"0"0"1,0-1 0,-25 4 0,-2 0-3062,39-6 1,-16 2 2672,-55 10 1242,-13-4-4714,9 5 3680,-21 0 0,2 1 0,-8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1.9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75 3 22660,'-42'62'6,"9"-6"-40,33-35 29,3 1 16,20 3 246,49-17-212,-6-25-78,4-6-1105,-85-56 124,-8 52-1601,-40-21 2615,23 45 0,17 3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3:51.17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0 101 21299,'63'-32'941,"14"-5"-941,-49 25-56,14-5-247,-26 16 314,-8-1-72,-1 21 16,-21 8 6,7 4-29,-14 9 29,16-27-95,-2 11-157,7-16 156,3 0-257,19-5 403,3-3 342,0 0-302,-8 2 268,-22 15-213,-3 3-61,1 1-2576,1-3 2531,7-15 0,-1 0 0,1-4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2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10987,'5'0'9830,"30"37"-7410,-23-19-2308,25 32-39,-19-12 5,-7-5-78,4 8-28,-11-16-61,-1-11-169,-3-7 202,0-9-6,0-19 79,0-15-50,36-47-152,-20 37-1574,37-12 911,-33 54 0,-3 3 0,-8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3.1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23489,'25'36'235,"-6"-4"-162,-18-12-28,-1 11-51,0-14-50,0 5 51,0-18-247,0-3-308,0-1 252,10-48 308,-3 29 11,15-41 78,-13 51 35,5 0 245,-5 9-61,0 0-151,0 5-67,1 2 55,0 24-145,-3-15-22,0 11-17,-5-21-762,8-7 431,22-30 331,-2 12 173,8-16 432,-20 27-56,-8 19-1328,1 16 818,34-4 0,-28 2 0,24-20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3.6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120 0 23791,'-60'70'-1036,"36"-44"1003,-11 27 44,46-53 11,-2-3-22,5-3-3386,3-12 3392,-3 0 139,7-12 774,-13 13 100,1 15-784,-8 21-235,-1 15-862,0 7-107,0-17-8862,-1 6 10438,-6-20 1,4 4-1,-4-9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4.9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222 467 23007,'-37'-18'745,"0"10"-476,13 19-5722,-3 7 5671,-9 16 1197,7-1-1639,2 10-118,23-19 348,37-19 780,10-30-982,11-6-1168,-16-19 1,-6-10 1408,-1-35 1167,-7 21 1,-4-1-1132,-13 22 0,-4 6 26,0-17 77,-2 35-77,-1 23 106,0 20-202,0 2 3504,0 17-3420,9 51-3509,-2-37 3229,13 47 17,2-58-6,39-5 208,-25-13-73,34-25-2398,-30-41 2432,-13 16 2044,-1-16-2028,-42 43 78,0 26 393,-12 53-2560,19-19 2179,24 28 2341,26-54-2801,57-15 147,-47-9-651,24-5-8098,-63 0 8961,-4 0 0,-1 0 0,-7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5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215 75 22285,'15'-41'1361,"-3"8"-1098,-12 33 230,-15 1-448,1 6 117,-14 4 90,-10 21-185,9-4 6,-11 13-6,4 12-123,16-16-145,-1 9-63,37-26 96,-1-12-4962,80-4 5130,-34-16 0,20 9 0,-49-9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6.8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108 279 10130,'14'-4'9830,"-25"19"-5500,-7-1-4218,-16 14-67,15-7 16,-1 12-89,10-15 6,1 7-331,9-20 224,8-3 107,8-8-113,8-8 74,8-18 61,-15 13-23,-2-4 359,-14 43-364,5 3 28,3 2 0,6-8 23,44-52-79,-31 13 33,33-32 29,-40 6 44,-2-12-22,2-18 17,-3-5 101,-8 37 470,-9 71-504,-12 33-93,1 10 1,1 6-1912,2-20 0,2-3 1730,-2 33 100,15-36 0,7-45 62,1 0 34,21-3 44,9-12-10,23 1 3374,-19-8-3386,-5 4 90,-30 4-23,-6-11-67,-8 7-62,-14-1 34,-14 18-33,1 7-124,-14 22-498,17-10-527,4 8 306,29-15 0,-4-6 0,18-4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7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81 24906,'16'45'734,"3"18"-6361,6 21 5633,-9-21 202,8 2-203,-21-50 1003,2-1-975,-4-12-335,-5-2-35,-19-46 276,10 19-74,-9-62 57,30 42 366,27-4 1,8 1-149,2 8-6,15 4 1,-3 8-118,-28 21 1845,3 6-4606,-57 20 2310,-16 5 1,6-5 0,6-7-1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38.9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159 73 23035,'-29'-6'1036,"5"1"-795,19 2 112,0 2-163,-4 1-50,-3 0 202,-15 5-112,9 2-118,-5 0-106,16-2 72,12-5 225,43 0-225,23 0-39,9 0 0,11 0-77,-22 0 1,3 0 0,3 1-370,21 1 0,4 1 1,0-1 396,-9 0 1,0 0 0,6-3 33,-15-1 1,7-2 0,1-1-1,-3 0 1,-11 0 0,25-2 1,-6-1-12,2-3 1,4-2 0,-25 1 36,-31 0 682,-18 3-1259,-21 23 207,-3-11-96,-9 14-3210,4-14 3625,-10-2 0,8 1 0,-8-2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40.8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516 126 19244,'31'0'1220,"-6"0"-161,-25 0 2273,0 0-3236,0-1-91,0-4 74,-4-4-51,-27-13-28,-9-4-51,-30-4 57,-1 9 27,-20 10-5,38 16 0,1 5-28,-27 10-84,4 45-89,69-14 122,11 4 51,30-20 62,10-16 0,7-2-60,-6 0 1,3 2-115,33 22 0,-3 1 34,-7-4 78,-3 17 347,-77-36-241,-20-2-3430,-49 11 3352,13-15-28,-27-2 0,44-11-90,-27-11-84,37 6-3013,-2-6-4592,61 1 8627,14-5 0,-5 5 0,-9-3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07:41.3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99 21976,'-13'-54'1877,"2"11"-1345,11 42 28,0 1-286,0 9 146,0 59 1,0 22-2056,0-22 1,0 3 1647,1 2 0,-1 5 0,1-5 26,-1-1 1,0-1-987,1 29 1,-1-5 1024,0 1-67,0-15 0,0-13 17,0-46-224,0-18-380,1-2-9255,0-9 9768,-4 0 0,2-1 0,-3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8" y="1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19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8" name="Google Shape;4088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06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p19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0" name="Google Shape;4100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136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Google Shape;4105;p19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6" name="Google Shape;4106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784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19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4" name="Google Shape;4114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89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19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4123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198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0D9EB-6072-9747-8C24-316D4AD3A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2317BC-424A-D341-9F01-15935F272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42E3F0-C7A1-944B-A2E1-54ED2AB22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7C2734-BDDF-5B49-8E27-1861266B6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CC2D2-C332-014F-856A-68AFA88F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4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2182D-2E1D-FA49-8579-A7FCAB4F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D94337-6F33-4F47-8A7E-E987BFDFA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24C6C4-EECC-2E45-9650-25B93F43D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20F1F6-4FF1-E44A-B24A-F405C803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4DEC27-A2ED-4E4C-8BCD-33258CE3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8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115F4F-0A71-8A45-A258-806A0F5B4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A6C014-858D-104B-A7D4-18C3294FB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F0B01-25C2-704F-BE6B-01FDDA70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7DC020-D328-6343-89FA-54AE04CE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0EEB17-FF45-E34E-8113-7B80B127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0676A-59B1-2D44-B291-92427027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B25A56-214A-A14B-BD36-B10FC7EE8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43BC4E-2A54-6D48-A230-3DDB522A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F113F9-FECD-5B44-9172-E2F5D1E2C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A4EC0E-377D-EE42-AA5C-B9619ACF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4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50BE4-8626-624E-99C3-AAE2D840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D3382B-849A-1149-87AC-27E1D54F1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66117-9AB9-AE44-A306-1F17A1399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76C3B4-40E0-9745-86FF-133A73D7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39490E-7AA6-BD4F-ACF7-2413E415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0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05234-E5AB-E544-8C40-1A4F94DC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D989DB-FD47-A248-BA40-046355576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63FA127-F76C-7649-AA26-7293B9768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6C09EC-E07F-4E49-9099-E6AB2B28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2CD5E5-7C9B-C944-A9B4-48D26A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262E8F-C921-D747-B34A-8D18C176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9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9D3CD-368B-0B45-8BBD-C4DBA43D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A85343-0115-EA47-BD62-F26195171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A3FAD9-0376-454E-B099-819C9EF2F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AD112A-0316-764C-A26E-0B88BC965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D43441-D20F-664F-BF4B-4000F3810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2A4AAB-C4C9-EA44-A6C1-7BC170DB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53332C-C59D-3443-9F7C-741EE6B3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0FED59A-38B5-EC44-85FC-029E6832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80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6F810-900E-2C42-AE3F-53799516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F60C86-75B2-D146-9FD3-2F16B2E5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008A48-44F2-6741-9F5F-3CC6AE70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B0EB58-C1D3-FB43-A6AE-ABEA9FBD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9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C6B410-B538-E94E-8591-98965016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0FA2EFE-48A0-5E42-B5D3-F52D55B7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E456D7-8AD5-0C40-8CE3-9B63EC40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3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9A783-730D-974C-93B9-433568B1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CD722E-2DEB-1946-9E00-EE0785F7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278FF5-1D0D-8940-AFF3-8DF176460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0969D8-450F-D14C-8E93-49F1F0CA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6D6558-204D-894A-A6D2-98583179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A465F3-F7F9-284D-B663-C1486F71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7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CF893-A680-2A4D-AE21-24CA87CF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08327BB-F2F7-854D-8EC5-441F94C7C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027977-07B5-184A-9DCA-65354AD8F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190A5D-8F05-7C4D-8DFB-6E05D74F5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0C0E0F-8A4E-BC4A-B3E2-1358218D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31A22B-9A23-494B-B69A-66D4EEA2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23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26CCCE5-7D68-C34C-AC39-FA9ABC55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11D6ED-B044-F146-8CA1-FE1FDE0FA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AD8F8E-63E0-B64D-8C84-333617A9F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AD335D-3511-7943-8A6A-70269803B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/>
              <a:t>Lab. Control / PUJ / D. Flórez /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FAF11-1EE3-FC4B-9585-0FFB6CDF2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8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3.png"/><Relationship Id="rId4" Type="http://schemas.openxmlformats.org/officeDocument/2006/relationships/image" Target="../media/image5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2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6.png"/><Relationship Id="rId4" Type="http://schemas.openxmlformats.org/officeDocument/2006/relationships/image" Target="../media/image5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sw.poznan.pl/tfitzer/dcpid/" TargetMode="External"/><Relationship Id="rId2" Type="http://schemas.openxmlformats.org/officeDocument/2006/relationships/hyperlink" Target="https://ophysics.com/em10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youtu.be/SV2IJwu6J_E" TargetMode="External"/><Relationship Id="rId5" Type="http://schemas.openxmlformats.org/officeDocument/2006/relationships/hyperlink" Target="https://youtu.be/Xbfnxbjjm9s" TargetMode="External"/><Relationship Id="rId4" Type="http://schemas.openxmlformats.org/officeDocument/2006/relationships/hyperlink" Target="http://hyperphysics.phy-astr.gsu.edu/hbase/electric/elemagdem.html#c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jpe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99" Type="http://schemas.openxmlformats.org/officeDocument/2006/relationships/image" Target="../media/image150.png"/><Relationship Id="rId21" Type="http://schemas.openxmlformats.org/officeDocument/2006/relationships/image" Target="../media/image11.png"/><Relationship Id="rId63" Type="http://schemas.openxmlformats.org/officeDocument/2006/relationships/image" Target="../media/image32.png"/><Relationship Id="rId159" Type="http://schemas.openxmlformats.org/officeDocument/2006/relationships/image" Target="../media/image80.png"/><Relationship Id="rId324" Type="http://schemas.openxmlformats.org/officeDocument/2006/relationships/customXml" Target="../ink/ink161.xml"/><Relationship Id="rId170" Type="http://schemas.openxmlformats.org/officeDocument/2006/relationships/customXml" Target="../ink/ink84.xml"/><Relationship Id="rId226" Type="http://schemas.openxmlformats.org/officeDocument/2006/relationships/customXml" Target="../ink/ink112.xml"/><Relationship Id="rId268" Type="http://schemas.openxmlformats.org/officeDocument/2006/relationships/customXml" Target="../ink/ink133.xml"/><Relationship Id="rId32" Type="http://schemas.openxmlformats.org/officeDocument/2006/relationships/customXml" Target="../ink/ink15.xml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335" Type="http://schemas.openxmlformats.org/officeDocument/2006/relationships/image" Target="../media/image168.png"/><Relationship Id="rId5" Type="http://schemas.openxmlformats.org/officeDocument/2006/relationships/image" Target="../media/image3.png"/><Relationship Id="rId181" Type="http://schemas.openxmlformats.org/officeDocument/2006/relationships/image" Target="../media/image91.png"/><Relationship Id="rId237" Type="http://schemas.openxmlformats.org/officeDocument/2006/relationships/image" Target="../media/image119.png"/><Relationship Id="rId279" Type="http://schemas.openxmlformats.org/officeDocument/2006/relationships/image" Target="../media/image140.png"/><Relationship Id="rId43" Type="http://schemas.openxmlformats.org/officeDocument/2006/relationships/image" Target="../media/image22.png"/><Relationship Id="rId139" Type="http://schemas.openxmlformats.org/officeDocument/2006/relationships/image" Target="../media/image70.png"/><Relationship Id="rId290" Type="http://schemas.openxmlformats.org/officeDocument/2006/relationships/customXml" Target="../ink/ink144.xml"/><Relationship Id="rId304" Type="http://schemas.openxmlformats.org/officeDocument/2006/relationships/customXml" Target="../ink/ink151.xml"/><Relationship Id="rId346" Type="http://schemas.openxmlformats.org/officeDocument/2006/relationships/customXml" Target="../ink/ink172.xml"/><Relationship Id="rId85" Type="http://schemas.openxmlformats.org/officeDocument/2006/relationships/image" Target="../media/image43.png"/><Relationship Id="rId150" Type="http://schemas.openxmlformats.org/officeDocument/2006/relationships/customXml" Target="../ink/ink74.xml"/><Relationship Id="rId192" Type="http://schemas.openxmlformats.org/officeDocument/2006/relationships/customXml" Target="../ink/ink95.xml"/><Relationship Id="rId206" Type="http://schemas.openxmlformats.org/officeDocument/2006/relationships/customXml" Target="../ink/ink102.xml"/><Relationship Id="rId248" Type="http://schemas.openxmlformats.org/officeDocument/2006/relationships/customXml" Target="../ink/ink123.xml"/><Relationship Id="rId12" Type="http://schemas.openxmlformats.org/officeDocument/2006/relationships/customXml" Target="../ink/ink5.xml"/><Relationship Id="rId108" Type="http://schemas.openxmlformats.org/officeDocument/2006/relationships/customXml" Target="../ink/ink53.xml"/><Relationship Id="rId315" Type="http://schemas.openxmlformats.org/officeDocument/2006/relationships/image" Target="../media/image158.png"/><Relationship Id="rId54" Type="http://schemas.openxmlformats.org/officeDocument/2006/relationships/customXml" Target="../ink/ink26.xml"/><Relationship Id="rId96" Type="http://schemas.openxmlformats.org/officeDocument/2006/relationships/customXml" Target="../ink/ink47.xml"/><Relationship Id="rId161" Type="http://schemas.openxmlformats.org/officeDocument/2006/relationships/image" Target="../media/image81.png"/><Relationship Id="rId217" Type="http://schemas.openxmlformats.org/officeDocument/2006/relationships/image" Target="../media/image109.png"/><Relationship Id="rId259" Type="http://schemas.openxmlformats.org/officeDocument/2006/relationships/image" Target="../media/image130.png"/><Relationship Id="rId23" Type="http://schemas.openxmlformats.org/officeDocument/2006/relationships/image" Target="../media/image12.png"/><Relationship Id="rId119" Type="http://schemas.openxmlformats.org/officeDocument/2006/relationships/image" Target="../media/image60.png"/><Relationship Id="rId270" Type="http://schemas.openxmlformats.org/officeDocument/2006/relationships/customXml" Target="../ink/ink134.xml"/><Relationship Id="rId326" Type="http://schemas.openxmlformats.org/officeDocument/2006/relationships/customXml" Target="../ink/ink162.xml"/><Relationship Id="rId65" Type="http://schemas.openxmlformats.org/officeDocument/2006/relationships/image" Target="../media/image33.png"/><Relationship Id="rId130" Type="http://schemas.openxmlformats.org/officeDocument/2006/relationships/customXml" Target="../ink/ink64.xml"/><Relationship Id="rId172" Type="http://schemas.openxmlformats.org/officeDocument/2006/relationships/customXml" Target="../ink/ink85.xml"/><Relationship Id="rId228" Type="http://schemas.openxmlformats.org/officeDocument/2006/relationships/customXml" Target="../ink/ink113.xml"/><Relationship Id="rId281" Type="http://schemas.openxmlformats.org/officeDocument/2006/relationships/image" Target="../media/image141.png"/><Relationship Id="rId337" Type="http://schemas.openxmlformats.org/officeDocument/2006/relationships/image" Target="../media/image169.png"/><Relationship Id="rId34" Type="http://schemas.openxmlformats.org/officeDocument/2006/relationships/customXml" Target="../ink/ink16.xml"/><Relationship Id="rId76" Type="http://schemas.openxmlformats.org/officeDocument/2006/relationships/customXml" Target="../ink/ink37.xml"/><Relationship Id="rId141" Type="http://schemas.openxmlformats.org/officeDocument/2006/relationships/image" Target="../media/image71.png"/><Relationship Id="rId7" Type="http://schemas.openxmlformats.org/officeDocument/2006/relationships/image" Target="../media/image4.png"/><Relationship Id="rId183" Type="http://schemas.openxmlformats.org/officeDocument/2006/relationships/image" Target="../media/image92.png"/><Relationship Id="rId239" Type="http://schemas.openxmlformats.org/officeDocument/2006/relationships/image" Target="../media/image120.png"/><Relationship Id="rId250" Type="http://schemas.openxmlformats.org/officeDocument/2006/relationships/customXml" Target="../ink/ink124.xml"/><Relationship Id="rId292" Type="http://schemas.openxmlformats.org/officeDocument/2006/relationships/customXml" Target="../ink/ink145.xml"/><Relationship Id="rId306" Type="http://schemas.openxmlformats.org/officeDocument/2006/relationships/customXml" Target="../ink/ink152.xml"/><Relationship Id="rId45" Type="http://schemas.openxmlformats.org/officeDocument/2006/relationships/image" Target="../media/image23.png"/><Relationship Id="rId87" Type="http://schemas.openxmlformats.org/officeDocument/2006/relationships/image" Target="../media/image44.png"/><Relationship Id="rId110" Type="http://schemas.openxmlformats.org/officeDocument/2006/relationships/customXml" Target="../ink/ink54.xml"/><Relationship Id="rId152" Type="http://schemas.openxmlformats.org/officeDocument/2006/relationships/customXml" Target="../ink/ink75.xml"/><Relationship Id="rId194" Type="http://schemas.openxmlformats.org/officeDocument/2006/relationships/customXml" Target="../ink/ink96.xml"/><Relationship Id="rId208" Type="http://schemas.openxmlformats.org/officeDocument/2006/relationships/customXml" Target="../ink/ink103.xml"/><Relationship Id="rId261" Type="http://schemas.openxmlformats.org/officeDocument/2006/relationships/image" Target="../media/image131.png"/><Relationship Id="rId14" Type="http://schemas.openxmlformats.org/officeDocument/2006/relationships/customXml" Target="../ink/ink6.xml"/><Relationship Id="rId35" Type="http://schemas.openxmlformats.org/officeDocument/2006/relationships/image" Target="../media/image18.png"/><Relationship Id="rId56" Type="http://schemas.openxmlformats.org/officeDocument/2006/relationships/customXml" Target="../ink/ink27.xml"/><Relationship Id="rId77" Type="http://schemas.openxmlformats.org/officeDocument/2006/relationships/image" Target="../media/image39.png"/><Relationship Id="rId100" Type="http://schemas.openxmlformats.org/officeDocument/2006/relationships/customXml" Target="../ink/ink49.xml"/><Relationship Id="rId282" Type="http://schemas.openxmlformats.org/officeDocument/2006/relationships/customXml" Target="../ink/ink140.xml"/><Relationship Id="rId317" Type="http://schemas.openxmlformats.org/officeDocument/2006/relationships/image" Target="../media/image159.png"/><Relationship Id="rId338" Type="http://schemas.openxmlformats.org/officeDocument/2006/relationships/customXml" Target="../ink/ink168.xml"/><Relationship Id="rId8" Type="http://schemas.openxmlformats.org/officeDocument/2006/relationships/customXml" Target="../ink/ink3.xml"/><Relationship Id="rId98" Type="http://schemas.openxmlformats.org/officeDocument/2006/relationships/customXml" Target="../ink/ink48.xml"/><Relationship Id="rId121" Type="http://schemas.openxmlformats.org/officeDocument/2006/relationships/image" Target="../media/image61.png"/><Relationship Id="rId142" Type="http://schemas.openxmlformats.org/officeDocument/2006/relationships/customXml" Target="../ink/ink70.xml"/><Relationship Id="rId163" Type="http://schemas.openxmlformats.org/officeDocument/2006/relationships/image" Target="../media/image82.png"/><Relationship Id="rId184" Type="http://schemas.openxmlformats.org/officeDocument/2006/relationships/customXml" Target="../ink/ink91.xml"/><Relationship Id="rId219" Type="http://schemas.openxmlformats.org/officeDocument/2006/relationships/image" Target="../media/image110.png"/><Relationship Id="rId230" Type="http://schemas.openxmlformats.org/officeDocument/2006/relationships/customXml" Target="../ink/ink114.xml"/><Relationship Id="rId251" Type="http://schemas.openxmlformats.org/officeDocument/2006/relationships/image" Target="../media/image126.png"/><Relationship Id="rId25" Type="http://schemas.openxmlformats.org/officeDocument/2006/relationships/image" Target="../media/image13.png"/><Relationship Id="rId46" Type="http://schemas.openxmlformats.org/officeDocument/2006/relationships/customXml" Target="../ink/ink22.xml"/><Relationship Id="rId67" Type="http://schemas.openxmlformats.org/officeDocument/2006/relationships/image" Target="../media/image34.png"/><Relationship Id="rId272" Type="http://schemas.openxmlformats.org/officeDocument/2006/relationships/customXml" Target="../ink/ink135.xml"/><Relationship Id="rId293" Type="http://schemas.openxmlformats.org/officeDocument/2006/relationships/image" Target="../media/image147.png"/><Relationship Id="rId307" Type="http://schemas.openxmlformats.org/officeDocument/2006/relationships/image" Target="../media/image154.png"/><Relationship Id="rId328" Type="http://schemas.openxmlformats.org/officeDocument/2006/relationships/customXml" Target="../ink/ink163.xml"/><Relationship Id="rId88" Type="http://schemas.openxmlformats.org/officeDocument/2006/relationships/customXml" Target="../ink/ink43.xml"/><Relationship Id="rId111" Type="http://schemas.openxmlformats.org/officeDocument/2006/relationships/image" Target="../media/image56.png"/><Relationship Id="rId132" Type="http://schemas.openxmlformats.org/officeDocument/2006/relationships/customXml" Target="../ink/ink65.xml"/><Relationship Id="rId153" Type="http://schemas.openxmlformats.org/officeDocument/2006/relationships/image" Target="../media/image77.png"/><Relationship Id="rId174" Type="http://schemas.openxmlformats.org/officeDocument/2006/relationships/customXml" Target="../ink/ink86.xml"/><Relationship Id="rId195" Type="http://schemas.openxmlformats.org/officeDocument/2006/relationships/image" Target="../media/image98.png"/><Relationship Id="rId209" Type="http://schemas.openxmlformats.org/officeDocument/2006/relationships/image" Target="../media/image105.png"/><Relationship Id="rId220" Type="http://schemas.openxmlformats.org/officeDocument/2006/relationships/customXml" Target="../ink/ink109.xml"/><Relationship Id="rId241" Type="http://schemas.openxmlformats.org/officeDocument/2006/relationships/image" Target="../media/image121.png"/><Relationship Id="rId15" Type="http://schemas.openxmlformats.org/officeDocument/2006/relationships/image" Target="../media/image8.png"/><Relationship Id="rId36" Type="http://schemas.openxmlformats.org/officeDocument/2006/relationships/customXml" Target="../ink/ink17.xml"/><Relationship Id="rId57" Type="http://schemas.openxmlformats.org/officeDocument/2006/relationships/image" Target="../media/image29.png"/><Relationship Id="rId262" Type="http://schemas.openxmlformats.org/officeDocument/2006/relationships/customXml" Target="../ink/ink130.xml"/><Relationship Id="rId283" Type="http://schemas.openxmlformats.org/officeDocument/2006/relationships/image" Target="../media/image142.png"/><Relationship Id="rId318" Type="http://schemas.openxmlformats.org/officeDocument/2006/relationships/customXml" Target="../ink/ink158.xml"/><Relationship Id="rId339" Type="http://schemas.openxmlformats.org/officeDocument/2006/relationships/image" Target="../media/image170.png"/><Relationship Id="rId78" Type="http://schemas.openxmlformats.org/officeDocument/2006/relationships/customXml" Target="../ink/ink38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60.xml"/><Relationship Id="rId143" Type="http://schemas.openxmlformats.org/officeDocument/2006/relationships/image" Target="../media/image72.png"/><Relationship Id="rId164" Type="http://schemas.openxmlformats.org/officeDocument/2006/relationships/customXml" Target="../ink/ink81.xml"/><Relationship Id="rId185" Type="http://schemas.openxmlformats.org/officeDocument/2006/relationships/image" Target="../media/image93.png"/><Relationship Id="rId9" Type="http://schemas.openxmlformats.org/officeDocument/2006/relationships/image" Target="../media/image5.png"/><Relationship Id="rId210" Type="http://schemas.openxmlformats.org/officeDocument/2006/relationships/customXml" Target="../ink/ink104.xml"/><Relationship Id="rId26" Type="http://schemas.openxmlformats.org/officeDocument/2006/relationships/customXml" Target="../ink/ink12.xml"/><Relationship Id="rId231" Type="http://schemas.openxmlformats.org/officeDocument/2006/relationships/image" Target="../media/image116.png"/><Relationship Id="rId252" Type="http://schemas.openxmlformats.org/officeDocument/2006/relationships/customXml" Target="../ink/ink125.xml"/><Relationship Id="rId273" Type="http://schemas.openxmlformats.org/officeDocument/2006/relationships/image" Target="../media/image137.png"/><Relationship Id="rId294" Type="http://schemas.openxmlformats.org/officeDocument/2006/relationships/customXml" Target="../ink/ink146.xml"/><Relationship Id="rId308" Type="http://schemas.openxmlformats.org/officeDocument/2006/relationships/customXml" Target="../ink/ink153.xml"/><Relationship Id="rId329" Type="http://schemas.openxmlformats.org/officeDocument/2006/relationships/image" Target="../media/image165.png"/><Relationship Id="rId47" Type="http://schemas.openxmlformats.org/officeDocument/2006/relationships/image" Target="../media/image24.png"/><Relationship Id="rId68" Type="http://schemas.openxmlformats.org/officeDocument/2006/relationships/customXml" Target="../ink/ink33.xml"/><Relationship Id="rId89" Type="http://schemas.openxmlformats.org/officeDocument/2006/relationships/image" Target="../media/image45.png"/><Relationship Id="rId112" Type="http://schemas.openxmlformats.org/officeDocument/2006/relationships/customXml" Target="../ink/ink55.xml"/><Relationship Id="rId133" Type="http://schemas.openxmlformats.org/officeDocument/2006/relationships/image" Target="../media/image67.png"/><Relationship Id="rId154" Type="http://schemas.openxmlformats.org/officeDocument/2006/relationships/customXml" Target="../ink/ink76.xml"/><Relationship Id="rId175" Type="http://schemas.openxmlformats.org/officeDocument/2006/relationships/image" Target="../media/image88.png"/><Relationship Id="rId340" Type="http://schemas.openxmlformats.org/officeDocument/2006/relationships/customXml" Target="../ink/ink169.xml"/><Relationship Id="rId196" Type="http://schemas.openxmlformats.org/officeDocument/2006/relationships/customXml" Target="../ink/ink97.xml"/><Relationship Id="rId200" Type="http://schemas.openxmlformats.org/officeDocument/2006/relationships/customXml" Target="../ink/ink99.xml"/><Relationship Id="rId16" Type="http://schemas.openxmlformats.org/officeDocument/2006/relationships/customXml" Target="../ink/ink7.xml"/><Relationship Id="rId221" Type="http://schemas.openxmlformats.org/officeDocument/2006/relationships/image" Target="../media/image111.png"/><Relationship Id="rId242" Type="http://schemas.openxmlformats.org/officeDocument/2006/relationships/customXml" Target="../ink/ink120.xml"/><Relationship Id="rId263" Type="http://schemas.openxmlformats.org/officeDocument/2006/relationships/image" Target="../media/image132.png"/><Relationship Id="rId284" Type="http://schemas.openxmlformats.org/officeDocument/2006/relationships/customXml" Target="../ink/ink141.xml"/><Relationship Id="rId319" Type="http://schemas.openxmlformats.org/officeDocument/2006/relationships/image" Target="../media/image160.png"/><Relationship Id="rId37" Type="http://schemas.openxmlformats.org/officeDocument/2006/relationships/image" Target="../media/image19.png"/><Relationship Id="rId58" Type="http://schemas.openxmlformats.org/officeDocument/2006/relationships/customXml" Target="../ink/ink28.xml"/><Relationship Id="rId79" Type="http://schemas.openxmlformats.org/officeDocument/2006/relationships/image" Target="../media/image40.png"/><Relationship Id="rId102" Type="http://schemas.openxmlformats.org/officeDocument/2006/relationships/customXml" Target="../ink/ink50.xml"/><Relationship Id="rId123" Type="http://schemas.openxmlformats.org/officeDocument/2006/relationships/image" Target="../media/image62.png"/><Relationship Id="rId144" Type="http://schemas.openxmlformats.org/officeDocument/2006/relationships/customXml" Target="../ink/ink71.xml"/><Relationship Id="rId330" Type="http://schemas.openxmlformats.org/officeDocument/2006/relationships/customXml" Target="../ink/ink164.xml"/><Relationship Id="rId90" Type="http://schemas.openxmlformats.org/officeDocument/2006/relationships/customXml" Target="../ink/ink44.xml"/><Relationship Id="rId165" Type="http://schemas.openxmlformats.org/officeDocument/2006/relationships/image" Target="../media/image83.png"/><Relationship Id="rId186" Type="http://schemas.openxmlformats.org/officeDocument/2006/relationships/customXml" Target="../ink/ink92.xml"/><Relationship Id="rId211" Type="http://schemas.openxmlformats.org/officeDocument/2006/relationships/image" Target="../media/image106.png"/><Relationship Id="rId232" Type="http://schemas.openxmlformats.org/officeDocument/2006/relationships/customXml" Target="../ink/ink115.xml"/><Relationship Id="rId253" Type="http://schemas.openxmlformats.org/officeDocument/2006/relationships/image" Target="../media/image127.png"/><Relationship Id="rId274" Type="http://schemas.openxmlformats.org/officeDocument/2006/relationships/customXml" Target="../ink/ink136.xml"/><Relationship Id="rId295" Type="http://schemas.openxmlformats.org/officeDocument/2006/relationships/image" Target="../media/image148.png"/><Relationship Id="rId309" Type="http://schemas.openxmlformats.org/officeDocument/2006/relationships/image" Target="../media/image155.png"/><Relationship Id="rId27" Type="http://schemas.openxmlformats.org/officeDocument/2006/relationships/image" Target="../media/image14.png"/><Relationship Id="rId48" Type="http://schemas.openxmlformats.org/officeDocument/2006/relationships/customXml" Target="../ink/ink23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34" Type="http://schemas.openxmlformats.org/officeDocument/2006/relationships/customXml" Target="../ink/ink66.xml"/><Relationship Id="rId320" Type="http://schemas.openxmlformats.org/officeDocument/2006/relationships/customXml" Target="../ink/ink159.xml"/><Relationship Id="rId80" Type="http://schemas.openxmlformats.org/officeDocument/2006/relationships/customXml" Target="../ink/ink39.xml"/><Relationship Id="rId155" Type="http://schemas.openxmlformats.org/officeDocument/2006/relationships/image" Target="../media/image78.png"/><Relationship Id="rId176" Type="http://schemas.openxmlformats.org/officeDocument/2006/relationships/customXml" Target="../ink/ink87.xml"/><Relationship Id="rId197" Type="http://schemas.openxmlformats.org/officeDocument/2006/relationships/image" Target="../media/image99.png"/><Relationship Id="rId341" Type="http://schemas.openxmlformats.org/officeDocument/2006/relationships/image" Target="../media/image171.png"/><Relationship Id="rId201" Type="http://schemas.openxmlformats.org/officeDocument/2006/relationships/image" Target="../media/image101.png"/><Relationship Id="rId222" Type="http://schemas.openxmlformats.org/officeDocument/2006/relationships/customXml" Target="../ink/ink110.xml"/><Relationship Id="rId243" Type="http://schemas.openxmlformats.org/officeDocument/2006/relationships/image" Target="../media/image122.png"/><Relationship Id="rId264" Type="http://schemas.openxmlformats.org/officeDocument/2006/relationships/customXml" Target="../ink/ink131.xml"/><Relationship Id="rId285" Type="http://schemas.openxmlformats.org/officeDocument/2006/relationships/image" Target="../media/image143.png"/><Relationship Id="rId17" Type="http://schemas.openxmlformats.org/officeDocument/2006/relationships/image" Target="../media/image9.png"/><Relationship Id="rId38" Type="http://schemas.openxmlformats.org/officeDocument/2006/relationships/customXml" Target="../ink/ink18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61.xml"/><Relationship Id="rId310" Type="http://schemas.openxmlformats.org/officeDocument/2006/relationships/customXml" Target="../ink/ink154.xml"/><Relationship Id="rId70" Type="http://schemas.openxmlformats.org/officeDocument/2006/relationships/customXml" Target="../ink/ink34.xml"/><Relationship Id="rId91" Type="http://schemas.openxmlformats.org/officeDocument/2006/relationships/image" Target="../media/image46.png"/><Relationship Id="rId145" Type="http://schemas.openxmlformats.org/officeDocument/2006/relationships/image" Target="../media/image73.png"/><Relationship Id="rId166" Type="http://schemas.openxmlformats.org/officeDocument/2006/relationships/customXml" Target="../ink/ink82.xml"/><Relationship Id="rId187" Type="http://schemas.openxmlformats.org/officeDocument/2006/relationships/image" Target="../media/image94.png"/><Relationship Id="rId331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5.xml"/><Relationship Id="rId233" Type="http://schemas.openxmlformats.org/officeDocument/2006/relationships/image" Target="../media/image117.png"/><Relationship Id="rId254" Type="http://schemas.openxmlformats.org/officeDocument/2006/relationships/customXml" Target="../ink/ink126.xml"/><Relationship Id="rId28" Type="http://schemas.openxmlformats.org/officeDocument/2006/relationships/customXml" Target="../ink/ink13.xml"/><Relationship Id="rId49" Type="http://schemas.openxmlformats.org/officeDocument/2006/relationships/image" Target="../media/image25.png"/><Relationship Id="rId114" Type="http://schemas.openxmlformats.org/officeDocument/2006/relationships/customXml" Target="../ink/ink56.xml"/><Relationship Id="rId275" Type="http://schemas.openxmlformats.org/officeDocument/2006/relationships/image" Target="../media/image138.png"/><Relationship Id="rId296" Type="http://schemas.openxmlformats.org/officeDocument/2006/relationships/customXml" Target="../ink/ink147.xml"/><Relationship Id="rId300" Type="http://schemas.openxmlformats.org/officeDocument/2006/relationships/customXml" Target="../ink/ink149.xml"/><Relationship Id="rId60" Type="http://schemas.openxmlformats.org/officeDocument/2006/relationships/customXml" Target="../ink/ink29.xml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56" Type="http://schemas.openxmlformats.org/officeDocument/2006/relationships/customXml" Target="../ink/ink77.xml"/><Relationship Id="rId177" Type="http://schemas.openxmlformats.org/officeDocument/2006/relationships/image" Target="../media/image89.png"/><Relationship Id="rId198" Type="http://schemas.openxmlformats.org/officeDocument/2006/relationships/customXml" Target="../ink/ink98.xml"/><Relationship Id="rId321" Type="http://schemas.openxmlformats.org/officeDocument/2006/relationships/image" Target="../media/image161.png"/><Relationship Id="rId342" Type="http://schemas.openxmlformats.org/officeDocument/2006/relationships/customXml" Target="../ink/ink170.xml"/><Relationship Id="rId202" Type="http://schemas.openxmlformats.org/officeDocument/2006/relationships/customXml" Target="../ink/ink100.xml"/><Relationship Id="rId223" Type="http://schemas.openxmlformats.org/officeDocument/2006/relationships/image" Target="../media/image112.png"/><Relationship Id="rId244" Type="http://schemas.openxmlformats.org/officeDocument/2006/relationships/customXml" Target="../ink/ink121.xml"/><Relationship Id="rId18" Type="http://schemas.openxmlformats.org/officeDocument/2006/relationships/customXml" Target="../ink/ink8.xml"/><Relationship Id="rId39" Type="http://schemas.openxmlformats.org/officeDocument/2006/relationships/image" Target="../media/image20.png"/><Relationship Id="rId265" Type="http://schemas.openxmlformats.org/officeDocument/2006/relationships/image" Target="../media/image133.png"/><Relationship Id="rId286" Type="http://schemas.openxmlformats.org/officeDocument/2006/relationships/customXml" Target="../ink/ink142.xml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25" Type="http://schemas.openxmlformats.org/officeDocument/2006/relationships/image" Target="../media/image63.png"/><Relationship Id="rId146" Type="http://schemas.openxmlformats.org/officeDocument/2006/relationships/customXml" Target="../ink/ink72.xml"/><Relationship Id="rId167" Type="http://schemas.openxmlformats.org/officeDocument/2006/relationships/image" Target="../media/image84.png"/><Relationship Id="rId188" Type="http://schemas.openxmlformats.org/officeDocument/2006/relationships/customXml" Target="../ink/ink93.xml"/><Relationship Id="rId311" Type="http://schemas.openxmlformats.org/officeDocument/2006/relationships/image" Target="../media/image156.png"/><Relationship Id="rId332" Type="http://schemas.openxmlformats.org/officeDocument/2006/relationships/customXml" Target="../ink/ink165.xml"/><Relationship Id="rId71" Type="http://schemas.openxmlformats.org/officeDocument/2006/relationships/image" Target="../media/image36.png"/><Relationship Id="rId92" Type="http://schemas.openxmlformats.org/officeDocument/2006/relationships/customXml" Target="../ink/ink45.xml"/><Relationship Id="rId213" Type="http://schemas.openxmlformats.org/officeDocument/2006/relationships/image" Target="../media/image107.png"/><Relationship Id="rId234" Type="http://schemas.openxmlformats.org/officeDocument/2006/relationships/customXml" Target="../ink/ink116.xml"/><Relationship Id="rId2" Type="http://schemas.openxmlformats.org/officeDocument/2006/relationships/image" Target="../media/image1.jpeg"/><Relationship Id="rId29" Type="http://schemas.openxmlformats.org/officeDocument/2006/relationships/image" Target="../media/image15.png"/><Relationship Id="rId255" Type="http://schemas.openxmlformats.org/officeDocument/2006/relationships/image" Target="../media/image128.png"/><Relationship Id="rId276" Type="http://schemas.openxmlformats.org/officeDocument/2006/relationships/customXml" Target="../ink/ink137.xml"/><Relationship Id="rId297" Type="http://schemas.openxmlformats.org/officeDocument/2006/relationships/image" Target="../media/image149.png"/><Relationship Id="rId40" Type="http://schemas.openxmlformats.org/officeDocument/2006/relationships/customXml" Target="../ink/ink19.xml"/><Relationship Id="rId115" Type="http://schemas.openxmlformats.org/officeDocument/2006/relationships/image" Target="../media/image58.png"/><Relationship Id="rId136" Type="http://schemas.openxmlformats.org/officeDocument/2006/relationships/customXml" Target="../ink/ink67.xml"/><Relationship Id="rId157" Type="http://schemas.openxmlformats.org/officeDocument/2006/relationships/image" Target="../media/image79.png"/><Relationship Id="rId178" Type="http://schemas.openxmlformats.org/officeDocument/2006/relationships/customXml" Target="../ink/ink88.xml"/><Relationship Id="rId301" Type="http://schemas.openxmlformats.org/officeDocument/2006/relationships/image" Target="../media/image151.png"/><Relationship Id="rId322" Type="http://schemas.openxmlformats.org/officeDocument/2006/relationships/customXml" Target="../ink/ink160.xml"/><Relationship Id="rId343" Type="http://schemas.openxmlformats.org/officeDocument/2006/relationships/image" Target="../media/image172.png"/><Relationship Id="rId61" Type="http://schemas.openxmlformats.org/officeDocument/2006/relationships/image" Target="../media/image31.png"/><Relationship Id="rId82" Type="http://schemas.openxmlformats.org/officeDocument/2006/relationships/customXml" Target="../ink/ink40.xml"/><Relationship Id="rId199" Type="http://schemas.openxmlformats.org/officeDocument/2006/relationships/image" Target="../media/image100.png"/><Relationship Id="rId203" Type="http://schemas.openxmlformats.org/officeDocument/2006/relationships/image" Target="../media/image102.png"/><Relationship Id="rId19" Type="http://schemas.openxmlformats.org/officeDocument/2006/relationships/image" Target="../media/image10.png"/><Relationship Id="rId224" Type="http://schemas.openxmlformats.org/officeDocument/2006/relationships/customXml" Target="../ink/ink111.xml"/><Relationship Id="rId245" Type="http://schemas.openxmlformats.org/officeDocument/2006/relationships/image" Target="../media/image123.png"/><Relationship Id="rId266" Type="http://schemas.openxmlformats.org/officeDocument/2006/relationships/customXml" Target="../ink/ink132.xml"/><Relationship Id="rId287" Type="http://schemas.openxmlformats.org/officeDocument/2006/relationships/image" Target="../media/image144.png"/><Relationship Id="rId30" Type="http://schemas.openxmlformats.org/officeDocument/2006/relationships/customXml" Target="../ink/ink14.xml"/><Relationship Id="rId105" Type="http://schemas.openxmlformats.org/officeDocument/2006/relationships/image" Target="../media/image53.png"/><Relationship Id="rId126" Type="http://schemas.openxmlformats.org/officeDocument/2006/relationships/customXml" Target="../ink/ink62.xml"/><Relationship Id="rId147" Type="http://schemas.openxmlformats.org/officeDocument/2006/relationships/image" Target="../media/image74.png"/><Relationship Id="rId168" Type="http://schemas.openxmlformats.org/officeDocument/2006/relationships/customXml" Target="../ink/ink83.xml"/><Relationship Id="rId312" Type="http://schemas.openxmlformats.org/officeDocument/2006/relationships/customXml" Target="../ink/ink155.xml"/><Relationship Id="rId333" Type="http://schemas.openxmlformats.org/officeDocument/2006/relationships/image" Target="../media/image167.png"/><Relationship Id="rId51" Type="http://schemas.openxmlformats.org/officeDocument/2006/relationships/image" Target="../media/image26.png"/><Relationship Id="rId72" Type="http://schemas.openxmlformats.org/officeDocument/2006/relationships/customXml" Target="../ink/ink35.xml"/><Relationship Id="rId93" Type="http://schemas.openxmlformats.org/officeDocument/2006/relationships/image" Target="../media/image47.png"/><Relationship Id="rId189" Type="http://schemas.openxmlformats.org/officeDocument/2006/relationships/image" Target="../media/image95.png"/><Relationship Id="rId3" Type="http://schemas.openxmlformats.org/officeDocument/2006/relationships/image" Target="../media/image2.jpeg"/><Relationship Id="rId214" Type="http://schemas.openxmlformats.org/officeDocument/2006/relationships/customXml" Target="../ink/ink106.xml"/><Relationship Id="rId235" Type="http://schemas.openxmlformats.org/officeDocument/2006/relationships/image" Target="../media/image118.png"/><Relationship Id="rId256" Type="http://schemas.openxmlformats.org/officeDocument/2006/relationships/customXml" Target="../ink/ink127.xml"/><Relationship Id="rId277" Type="http://schemas.openxmlformats.org/officeDocument/2006/relationships/image" Target="../media/image139.png"/><Relationship Id="rId298" Type="http://schemas.openxmlformats.org/officeDocument/2006/relationships/customXml" Target="../ink/ink148.xml"/><Relationship Id="rId116" Type="http://schemas.openxmlformats.org/officeDocument/2006/relationships/customXml" Target="../ink/ink57.xml"/><Relationship Id="rId137" Type="http://schemas.openxmlformats.org/officeDocument/2006/relationships/image" Target="../media/image69.png"/><Relationship Id="rId158" Type="http://schemas.openxmlformats.org/officeDocument/2006/relationships/customXml" Target="../ink/ink78.xml"/><Relationship Id="rId302" Type="http://schemas.openxmlformats.org/officeDocument/2006/relationships/customXml" Target="../ink/ink150.xml"/><Relationship Id="rId323" Type="http://schemas.openxmlformats.org/officeDocument/2006/relationships/image" Target="../media/image162.png"/><Relationship Id="rId344" Type="http://schemas.openxmlformats.org/officeDocument/2006/relationships/customXml" Target="../ink/ink171.xml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62" Type="http://schemas.openxmlformats.org/officeDocument/2006/relationships/customXml" Target="../ink/ink30.xml"/><Relationship Id="rId83" Type="http://schemas.openxmlformats.org/officeDocument/2006/relationships/image" Target="../media/image42.png"/><Relationship Id="rId179" Type="http://schemas.openxmlformats.org/officeDocument/2006/relationships/image" Target="../media/image90.png"/><Relationship Id="rId190" Type="http://schemas.openxmlformats.org/officeDocument/2006/relationships/customXml" Target="../ink/ink94.xml"/><Relationship Id="rId204" Type="http://schemas.openxmlformats.org/officeDocument/2006/relationships/customXml" Target="../ink/ink101.xml"/><Relationship Id="rId225" Type="http://schemas.openxmlformats.org/officeDocument/2006/relationships/image" Target="../media/image113.png"/><Relationship Id="rId246" Type="http://schemas.openxmlformats.org/officeDocument/2006/relationships/customXml" Target="../ink/ink122.xml"/><Relationship Id="rId267" Type="http://schemas.openxmlformats.org/officeDocument/2006/relationships/image" Target="../media/image134.png"/><Relationship Id="rId288" Type="http://schemas.openxmlformats.org/officeDocument/2006/relationships/customXml" Target="../ink/ink143.xml"/><Relationship Id="rId106" Type="http://schemas.openxmlformats.org/officeDocument/2006/relationships/customXml" Target="../ink/ink52.xml"/><Relationship Id="rId127" Type="http://schemas.openxmlformats.org/officeDocument/2006/relationships/image" Target="../media/image64.png"/><Relationship Id="rId313" Type="http://schemas.openxmlformats.org/officeDocument/2006/relationships/image" Target="../media/image157.png"/><Relationship Id="rId10" Type="http://schemas.openxmlformats.org/officeDocument/2006/relationships/customXml" Target="../ink/ink4.xml"/><Relationship Id="rId31" Type="http://schemas.openxmlformats.org/officeDocument/2006/relationships/image" Target="../media/image16.png"/><Relationship Id="rId52" Type="http://schemas.openxmlformats.org/officeDocument/2006/relationships/customXml" Target="../ink/ink25.xml"/><Relationship Id="rId73" Type="http://schemas.openxmlformats.org/officeDocument/2006/relationships/image" Target="../media/image37.png"/><Relationship Id="rId94" Type="http://schemas.openxmlformats.org/officeDocument/2006/relationships/customXml" Target="../ink/ink46.xml"/><Relationship Id="rId148" Type="http://schemas.openxmlformats.org/officeDocument/2006/relationships/customXml" Target="../ink/ink73.xml"/><Relationship Id="rId169" Type="http://schemas.openxmlformats.org/officeDocument/2006/relationships/image" Target="../media/image85.png"/><Relationship Id="rId334" Type="http://schemas.openxmlformats.org/officeDocument/2006/relationships/customXml" Target="../ink/ink166.xml"/><Relationship Id="rId4" Type="http://schemas.openxmlformats.org/officeDocument/2006/relationships/customXml" Target="../ink/ink1.xml"/><Relationship Id="rId180" Type="http://schemas.openxmlformats.org/officeDocument/2006/relationships/customXml" Target="../ink/ink89.xml"/><Relationship Id="rId215" Type="http://schemas.openxmlformats.org/officeDocument/2006/relationships/image" Target="../media/image108.png"/><Relationship Id="rId236" Type="http://schemas.openxmlformats.org/officeDocument/2006/relationships/customXml" Target="../ink/ink117.xml"/><Relationship Id="rId257" Type="http://schemas.openxmlformats.org/officeDocument/2006/relationships/image" Target="../media/image129.png"/><Relationship Id="rId278" Type="http://schemas.openxmlformats.org/officeDocument/2006/relationships/customXml" Target="../ink/ink138.xml"/><Relationship Id="rId303" Type="http://schemas.openxmlformats.org/officeDocument/2006/relationships/image" Target="../media/image152.png"/><Relationship Id="rId42" Type="http://schemas.openxmlformats.org/officeDocument/2006/relationships/customXml" Target="../ink/ink20.xml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345" Type="http://schemas.openxmlformats.org/officeDocument/2006/relationships/image" Target="../media/image173.png"/><Relationship Id="rId191" Type="http://schemas.openxmlformats.org/officeDocument/2006/relationships/image" Target="../media/image96.png"/><Relationship Id="rId205" Type="http://schemas.openxmlformats.org/officeDocument/2006/relationships/image" Target="../media/image103.png"/><Relationship Id="rId247" Type="http://schemas.openxmlformats.org/officeDocument/2006/relationships/image" Target="../media/image124.png"/><Relationship Id="rId107" Type="http://schemas.openxmlformats.org/officeDocument/2006/relationships/image" Target="../media/image54.png"/><Relationship Id="rId289" Type="http://schemas.openxmlformats.org/officeDocument/2006/relationships/image" Target="../media/image145.png"/><Relationship Id="rId11" Type="http://schemas.openxmlformats.org/officeDocument/2006/relationships/image" Target="../media/image6.png"/><Relationship Id="rId53" Type="http://schemas.openxmlformats.org/officeDocument/2006/relationships/image" Target="../media/image27.png"/><Relationship Id="rId149" Type="http://schemas.openxmlformats.org/officeDocument/2006/relationships/image" Target="../media/image75.png"/><Relationship Id="rId314" Type="http://schemas.openxmlformats.org/officeDocument/2006/relationships/customXml" Target="../ink/ink156.xml"/><Relationship Id="rId95" Type="http://schemas.openxmlformats.org/officeDocument/2006/relationships/image" Target="../media/image48.png"/><Relationship Id="rId160" Type="http://schemas.openxmlformats.org/officeDocument/2006/relationships/customXml" Target="../ink/ink79.xml"/><Relationship Id="rId216" Type="http://schemas.openxmlformats.org/officeDocument/2006/relationships/customXml" Target="../ink/ink107.xml"/><Relationship Id="rId258" Type="http://schemas.openxmlformats.org/officeDocument/2006/relationships/customXml" Target="../ink/ink128.xml"/><Relationship Id="rId22" Type="http://schemas.openxmlformats.org/officeDocument/2006/relationships/customXml" Target="../ink/ink10.xml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325" Type="http://schemas.openxmlformats.org/officeDocument/2006/relationships/image" Target="../media/image163.png"/><Relationship Id="rId171" Type="http://schemas.openxmlformats.org/officeDocument/2006/relationships/image" Target="../media/image86.png"/><Relationship Id="rId227" Type="http://schemas.openxmlformats.org/officeDocument/2006/relationships/image" Target="../media/image114.png"/><Relationship Id="rId269" Type="http://schemas.openxmlformats.org/officeDocument/2006/relationships/image" Target="../media/image135.png"/><Relationship Id="rId33" Type="http://schemas.openxmlformats.org/officeDocument/2006/relationships/image" Target="../media/image17.png"/><Relationship Id="rId129" Type="http://schemas.openxmlformats.org/officeDocument/2006/relationships/image" Target="../media/image65.png"/><Relationship Id="rId280" Type="http://schemas.openxmlformats.org/officeDocument/2006/relationships/customXml" Target="../ink/ink139.xml"/><Relationship Id="rId336" Type="http://schemas.openxmlformats.org/officeDocument/2006/relationships/customXml" Target="../ink/ink167.xml"/><Relationship Id="rId75" Type="http://schemas.openxmlformats.org/officeDocument/2006/relationships/image" Target="../media/image38.png"/><Relationship Id="rId140" Type="http://schemas.openxmlformats.org/officeDocument/2006/relationships/customXml" Target="../ink/ink69.xml"/><Relationship Id="rId182" Type="http://schemas.openxmlformats.org/officeDocument/2006/relationships/customXml" Target="../ink/ink90.xml"/><Relationship Id="rId6" Type="http://schemas.openxmlformats.org/officeDocument/2006/relationships/customXml" Target="../ink/ink2.xml"/><Relationship Id="rId238" Type="http://schemas.openxmlformats.org/officeDocument/2006/relationships/customXml" Target="../ink/ink118.xml"/><Relationship Id="rId291" Type="http://schemas.openxmlformats.org/officeDocument/2006/relationships/image" Target="../media/image146.png"/><Relationship Id="rId305" Type="http://schemas.openxmlformats.org/officeDocument/2006/relationships/image" Target="../media/image153.png"/><Relationship Id="rId347" Type="http://schemas.openxmlformats.org/officeDocument/2006/relationships/image" Target="../media/image174.png"/><Relationship Id="rId44" Type="http://schemas.openxmlformats.org/officeDocument/2006/relationships/customXml" Target="../ink/ink21.xml"/><Relationship Id="rId86" Type="http://schemas.openxmlformats.org/officeDocument/2006/relationships/customXml" Target="../ink/ink42.xml"/><Relationship Id="rId151" Type="http://schemas.openxmlformats.org/officeDocument/2006/relationships/image" Target="../media/image76.png"/><Relationship Id="rId193" Type="http://schemas.openxmlformats.org/officeDocument/2006/relationships/image" Target="../media/image97.png"/><Relationship Id="rId207" Type="http://schemas.openxmlformats.org/officeDocument/2006/relationships/image" Target="../media/image104.png"/><Relationship Id="rId249" Type="http://schemas.openxmlformats.org/officeDocument/2006/relationships/image" Target="../media/image125.png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260" Type="http://schemas.openxmlformats.org/officeDocument/2006/relationships/customXml" Target="../ink/ink129.xml"/><Relationship Id="rId316" Type="http://schemas.openxmlformats.org/officeDocument/2006/relationships/customXml" Target="../ink/ink157.xml"/><Relationship Id="rId55" Type="http://schemas.openxmlformats.org/officeDocument/2006/relationships/image" Target="../media/image28.png"/><Relationship Id="rId97" Type="http://schemas.openxmlformats.org/officeDocument/2006/relationships/image" Target="../media/image49.png"/><Relationship Id="rId120" Type="http://schemas.openxmlformats.org/officeDocument/2006/relationships/customXml" Target="../ink/ink59.xml"/><Relationship Id="rId162" Type="http://schemas.openxmlformats.org/officeDocument/2006/relationships/customXml" Target="../ink/ink80.xml"/><Relationship Id="rId218" Type="http://schemas.openxmlformats.org/officeDocument/2006/relationships/customXml" Target="../ink/ink108.xml"/><Relationship Id="rId271" Type="http://schemas.openxmlformats.org/officeDocument/2006/relationships/image" Target="../media/image136.png"/><Relationship Id="rId24" Type="http://schemas.openxmlformats.org/officeDocument/2006/relationships/customXml" Target="../ink/ink11.xml"/><Relationship Id="rId66" Type="http://schemas.openxmlformats.org/officeDocument/2006/relationships/customXml" Target="../ink/ink32.xml"/><Relationship Id="rId131" Type="http://schemas.openxmlformats.org/officeDocument/2006/relationships/image" Target="../media/image66.png"/><Relationship Id="rId327" Type="http://schemas.openxmlformats.org/officeDocument/2006/relationships/image" Target="../media/image164.png"/><Relationship Id="rId173" Type="http://schemas.openxmlformats.org/officeDocument/2006/relationships/image" Target="../media/image87.png"/><Relationship Id="rId229" Type="http://schemas.openxmlformats.org/officeDocument/2006/relationships/image" Target="../media/image115.png"/><Relationship Id="rId240" Type="http://schemas.openxmlformats.org/officeDocument/2006/relationships/customXml" Target="../ink/ink119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0.png"/><Relationship Id="rId21" Type="http://schemas.openxmlformats.org/officeDocument/2006/relationships/customXml" Target="../ink/ink182.xml"/><Relationship Id="rId324" Type="http://schemas.openxmlformats.org/officeDocument/2006/relationships/image" Target="../media/image333.png"/><Relationship Id="rId531" Type="http://schemas.openxmlformats.org/officeDocument/2006/relationships/image" Target="../media/image432.png"/><Relationship Id="rId170" Type="http://schemas.openxmlformats.org/officeDocument/2006/relationships/customXml" Target="../ink/ink257.xml"/><Relationship Id="rId268" Type="http://schemas.openxmlformats.org/officeDocument/2006/relationships/customXml" Target="../ink/ink306.xml"/><Relationship Id="rId475" Type="http://schemas.openxmlformats.org/officeDocument/2006/relationships/customXml" Target="../ink/ink412.xml"/><Relationship Id="rId32" Type="http://schemas.openxmlformats.org/officeDocument/2006/relationships/image" Target="../media/image188.png"/><Relationship Id="rId128" Type="http://schemas.openxmlformats.org/officeDocument/2006/relationships/customXml" Target="../ink/ink236.xml"/><Relationship Id="rId335" Type="http://schemas.openxmlformats.org/officeDocument/2006/relationships/customXml" Target="../ink/ink340.xml"/><Relationship Id="rId181" Type="http://schemas.openxmlformats.org/officeDocument/2006/relationships/image" Target="../media/image262.png"/><Relationship Id="rId402" Type="http://schemas.openxmlformats.org/officeDocument/2006/relationships/image" Target="../media/image370.png"/><Relationship Id="rId279" Type="http://schemas.openxmlformats.org/officeDocument/2006/relationships/image" Target="../media/image311.png"/><Relationship Id="rId444" Type="http://schemas.openxmlformats.org/officeDocument/2006/relationships/image" Target="../media/image390.png"/><Relationship Id="rId486" Type="http://schemas.openxmlformats.org/officeDocument/2006/relationships/image" Target="../media/image410.png"/><Relationship Id="rId43" Type="http://schemas.openxmlformats.org/officeDocument/2006/relationships/customXml" Target="../ink/ink193.xml"/><Relationship Id="rId139" Type="http://schemas.openxmlformats.org/officeDocument/2006/relationships/image" Target="../media/image241.png"/><Relationship Id="rId290" Type="http://schemas.openxmlformats.org/officeDocument/2006/relationships/customXml" Target="../ink/ink317.xml"/><Relationship Id="rId304" Type="http://schemas.openxmlformats.org/officeDocument/2006/relationships/customXml" Target="../ink/ink324.xml"/><Relationship Id="rId346" Type="http://schemas.openxmlformats.org/officeDocument/2006/relationships/image" Target="../media/image343.png"/><Relationship Id="rId388" Type="http://schemas.openxmlformats.org/officeDocument/2006/relationships/image" Target="../media/image363.png"/><Relationship Id="rId511" Type="http://schemas.openxmlformats.org/officeDocument/2006/relationships/customXml" Target="../ink/ink431.xml"/><Relationship Id="rId85" Type="http://schemas.openxmlformats.org/officeDocument/2006/relationships/image" Target="../media/image214.png"/><Relationship Id="rId150" Type="http://schemas.openxmlformats.org/officeDocument/2006/relationships/customXml" Target="../ink/ink247.xml"/><Relationship Id="rId192" Type="http://schemas.openxmlformats.org/officeDocument/2006/relationships/customXml" Target="../ink/ink268.xml"/><Relationship Id="rId206" Type="http://schemas.openxmlformats.org/officeDocument/2006/relationships/customXml" Target="../ink/ink275.xml"/><Relationship Id="rId413" Type="http://schemas.openxmlformats.org/officeDocument/2006/relationships/customXml" Target="../ink/ink380.xml"/><Relationship Id="rId248" Type="http://schemas.openxmlformats.org/officeDocument/2006/relationships/customXml" Target="../ink/ink296.xml"/><Relationship Id="rId455" Type="http://schemas.openxmlformats.org/officeDocument/2006/relationships/customXml" Target="../ink/ink402.xml"/><Relationship Id="rId497" Type="http://schemas.openxmlformats.org/officeDocument/2006/relationships/customXml" Target="../ink/ink424.xml"/><Relationship Id="rId12" Type="http://schemas.openxmlformats.org/officeDocument/2006/relationships/customXml" Target="../ink/ink177.xml"/><Relationship Id="rId108" Type="http://schemas.openxmlformats.org/officeDocument/2006/relationships/customXml" Target="../ink/ink226.xml"/><Relationship Id="rId315" Type="http://schemas.openxmlformats.org/officeDocument/2006/relationships/customXml" Target="../ink/ink330.xml"/><Relationship Id="rId357" Type="http://schemas.openxmlformats.org/officeDocument/2006/relationships/customXml" Target="../ink/ink351.xml"/><Relationship Id="rId522" Type="http://schemas.openxmlformats.org/officeDocument/2006/relationships/image" Target="../media/image428.png"/><Relationship Id="rId54" Type="http://schemas.openxmlformats.org/officeDocument/2006/relationships/image" Target="../media/image199.png"/><Relationship Id="rId96" Type="http://schemas.openxmlformats.org/officeDocument/2006/relationships/customXml" Target="../ink/ink220.xml"/><Relationship Id="rId161" Type="http://schemas.openxmlformats.org/officeDocument/2006/relationships/image" Target="../media/image252.png"/><Relationship Id="rId217" Type="http://schemas.openxmlformats.org/officeDocument/2006/relationships/image" Target="../media/image280.png"/><Relationship Id="rId399" Type="http://schemas.openxmlformats.org/officeDocument/2006/relationships/customXml" Target="../ink/ink373.xml"/><Relationship Id="rId259" Type="http://schemas.openxmlformats.org/officeDocument/2006/relationships/image" Target="../media/image301.png"/><Relationship Id="rId424" Type="http://schemas.openxmlformats.org/officeDocument/2006/relationships/image" Target="../media/image380.png"/><Relationship Id="rId466" Type="http://schemas.openxmlformats.org/officeDocument/2006/relationships/image" Target="../media/image401.png"/><Relationship Id="rId23" Type="http://schemas.openxmlformats.org/officeDocument/2006/relationships/customXml" Target="../ink/ink183.xml"/><Relationship Id="rId119" Type="http://schemas.openxmlformats.org/officeDocument/2006/relationships/image" Target="../media/image231.png"/><Relationship Id="rId270" Type="http://schemas.openxmlformats.org/officeDocument/2006/relationships/customXml" Target="../ink/ink307.xml"/><Relationship Id="rId326" Type="http://schemas.openxmlformats.org/officeDocument/2006/relationships/image" Target="../media/image334.png"/><Relationship Id="rId533" Type="http://schemas.openxmlformats.org/officeDocument/2006/relationships/image" Target="../media/image433.png"/><Relationship Id="rId65" Type="http://schemas.openxmlformats.org/officeDocument/2006/relationships/customXml" Target="../ink/ink204.xml"/><Relationship Id="rId130" Type="http://schemas.openxmlformats.org/officeDocument/2006/relationships/customXml" Target="../ink/ink237.xml"/><Relationship Id="rId368" Type="http://schemas.openxmlformats.org/officeDocument/2006/relationships/image" Target="../media/image354.png"/><Relationship Id="rId172" Type="http://schemas.openxmlformats.org/officeDocument/2006/relationships/customXml" Target="../ink/ink258.xml"/><Relationship Id="rId228" Type="http://schemas.openxmlformats.org/officeDocument/2006/relationships/customXml" Target="../ink/ink286.xml"/><Relationship Id="rId435" Type="http://schemas.openxmlformats.org/officeDocument/2006/relationships/customXml" Target="../ink/ink392.xml"/><Relationship Id="rId477" Type="http://schemas.openxmlformats.org/officeDocument/2006/relationships/customXml" Target="../ink/ink413.xml"/><Relationship Id="rId281" Type="http://schemas.openxmlformats.org/officeDocument/2006/relationships/image" Target="../media/image312.png"/><Relationship Id="rId337" Type="http://schemas.openxmlformats.org/officeDocument/2006/relationships/customXml" Target="../ink/ink341.xml"/><Relationship Id="rId502" Type="http://schemas.openxmlformats.org/officeDocument/2006/relationships/image" Target="../media/image418.png"/><Relationship Id="rId34" Type="http://schemas.openxmlformats.org/officeDocument/2006/relationships/image" Target="../media/image189.png"/><Relationship Id="rId76" Type="http://schemas.openxmlformats.org/officeDocument/2006/relationships/image" Target="../media/image210.png"/><Relationship Id="rId141" Type="http://schemas.openxmlformats.org/officeDocument/2006/relationships/image" Target="../media/image242.png"/><Relationship Id="rId379" Type="http://schemas.openxmlformats.org/officeDocument/2006/relationships/customXml" Target="../ink/ink363.xml"/><Relationship Id="rId7" Type="http://schemas.openxmlformats.org/officeDocument/2006/relationships/image" Target="../media/image176.png"/><Relationship Id="rId183" Type="http://schemas.openxmlformats.org/officeDocument/2006/relationships/image" Target="../media/image263.png"/><Relationship Id="rId239" Type="http://schemas.openxmlformats.org/officeDocument/2006/relationships/image" Target="../media/image291.png"/><Relationship Id="rId390" Type="http://schemas.openxmlformats.org/officeDocument/2006/relationships/image" Target="../media/image364.png"/><Relationship Id="rId404" Type="http://schemas.openxmlformats.org/officeDocument/2006/relationships/image" Target="../media/image371.png"/><Relationship Id="rId446" Type="http://schemas.openxmlformats.org/officeDocument/2006/relationships/image" Target="../media/image391.png"/><Relationship Id="rId250" Type="http://schemas.openxmlformats.org/officeDocument/2006/relationships/customXml" Target="../ink/ink297.xml"/><Relationship Id="rId292" Type="http://schemas.openxmlformats.org/officeDocument/2006/relationships/customXml" Target="../ink/ink318.xml"/><Relationship Id="rId306" Type="http://schemas.openxmlformats.org/officeDocument/2006/relationships/customXml" Target="../ink/ink325.xml"/><Relationship Id="rId488" Type="http://schemas.openxmlformats.org/officeDocument/2006/relationships/image" Target="../media/image411.png"/><Relationship Id="rId45" Type="http://schemas.openxmlformats.org/officeDocument/2006/relationships/customXml" Target="../ink/ink194.xml"/><Relationship Id="rId87" Type="http://schemas.openxmlformats.org/officeDocument/2006/relationships/image" Target="../media/image215.png"/><Relationship Id="rId110" Type="http://schemas.openxmlformats.org/officeDocument/2006/relationships/customXml" Target="../ink/ink227.xml"/><Relationship Id="rId348" Type="http://schemas.openxmlformats.org/officeDocument/2006/relationships/image" Target="../media/image344.png"/><Relationship Id="rId513" Type="http://schemas.openxmlformats.org/officeDocument/2006/relationships/customXml" Target="../ink/ink432.xml"/><Relationship Id="rId152" Type="http://schemas.openxmlformats.org/officeDocument/2006/relationships/customXml" Target="../ink/ink248.xml"/><Relationship Id="rId194" Type="http://schemas.openxmlformats.org/officeDocument/2006/relationships/customXml" Target="../ink/ink269.xml"/><Relationship Id="rId208" Type="http://schemas.openxmlformats.org/officeDocument/2006/relationships/customXml" Target="../ink/ink276.xml"/><Relationship Id="rId415" Type="http://schemas.openxmlformats.org/officeDocument/2006/relationships/customXml" Target="../ink/ink381.xml"/><Relationship Id="rId457" Type="http://schemas.openxmlformats.org/officeDocument/2006/relationships/customXml" Target="../ink/ink403.xml"/><Relationship Id="rId261" Type="http://schemas.openxmlformats.org/officeDocument/2006/relationships/image" Target="../media/image302.png"/><Relationship Id="rId499" Type="http://schemas.openxmlformats.org/officeDocument/2006/relationships/customXml" Target="../ink/ink425.xml"/><Relationship Id="rId14" Type="http://schemas.openxmlformats.org/officeDocument/2006/relationships/customXml" Target="../ink/ink178.xml"/><Relationship Id="rId56" Type="http://schemas.openxmlformats.org/officeDocument/2006/relationships/image" Target="../media/image200.png"/><Relationship Id="rId317" Type="http://schemas.openxmlformats.org/officeDocument/2006/relationships/customXml" Target="../ink/ink331.xml"/><Relationship Id="rId359" Type="http://schemas.openxmlformats.org/officeDocument/2006/relationships/customXml" Target="../ink/ink352.xml"/><Relationship Id="rId524" Type="http://schemas.openxmlformats.org/officeDocument/2006/relationships/image" Target="../media/image429.png"/><Relationship Id="rId98" Type="http://schemas.openxmlformats.org/officeDocument/2006/relationships/customXml" Target="../ink/ink221.xml"/><Relationship Id="rId121" Type="http://schemas.openxmlformats.org/officeDocument/2006/relationships/image" Target="../media/image232.png"/><Relationship Id="rId163" Type="http://schemas.openxmlformats.org/officeDocument/2006/relationships/image" Target="../media/image253.png"/><Relationship Id="rId219" Type="http://schemas.openxmlformats.org/officeDocument/2006/relationships/image" Target="../media/image281.png"/><Relationship Id="rId370" Type="http://schemas.openxmlformats.org/officeDocument/2006/relationships/image" Target="../media/image355.png"/><Relationship Id="rId426" Type="http://schemas.openxmlformats.org/officeDocument/2006/relationships/image" Target="../media/image381.png"/><Relationship Id="rId230" Type="http://schemas.openxmlformats.org/officeDocument/2006/relationships/customXml" Target="../ink/ink287.xml"/><Relationship Id="rId468" Type="http://schemas.openxmlformats.org/officeDocument/2006/relationships/image" Target="../media/image402.png"/><Relationship Id="rId25" Type="http://schemas.openxmlformats.org/officeDocument/2006/relationships/customXml" Target="../ink/ink184.xml"/><Relationship Id="rId67" Type="http://schemas.openxmlformats.org/officeDocument/2006/relationships/customXml" Target="../ink/ink205.xml"/><Relationship Id="rId272" Type="http://schemas.openxmlformats.org/officeDocument/2006/relationships/customXml" Target="../ink/ink308.xml"/><Relationship Id="rId328" Type="http://schemas.openxmlformats.org/officeDocument/2006/relationships/image" Target="../media/image335.png"/><Relationship Id="rId132" Type="http://schemas.openxmlformats.org/officeDocument/2006/relationships/customXml" Target="../ink/ink238.xml"/><Relationship Id="rId174" Type="http://schemas.openxmlformats.org/officeDocument/2006/relationships/customXml" Target="../ink/ink259.xml"/><Relationship Id="rId381" Type="http://schemas.openxmlformats.org/officeDocument/2006/relationships/customXml" Target="../ink/ink364.xml"/><Relationship Id="rId241" Type="http://schemas.openxmlformats.org/officeDocument/2006/relationships/image" Target="../media/image292.png"/><Relationship Id="rId437" Type="http://schemas.openxmlformats.org/officeDocument/2006/relationships/customXml" Target="../ink/ink393.xml"/><Relationship Id="rId479" Type="http://schemas.openxmlformats.org/officeDocument/2006/relationships/customXml" Target="../ink/ink414.xml"/><Relationship Id="rId36" Type="http://schemas.openxmlformats.org/officeDocument/2006/relationships/image" Target="../media/image190.png"/><Relationship Id="rId283" Type="http://schemas.openxmlformats.org/officeDocument/2006/relationships/image" Target="../media/image313.png"/><Relationship Id="rId339" Type="http://schemas.openxmlformats.org/officeDocument/2006/relationships/customXml" Target="../ink/ink342.xml"/><Relationship Id="rId490" Type="http://schemas.openxmlformats.org/officeDocument/2006/relationships/image" Target="../media/image412.png"/><Relationship Id="rId504" Type="http://schemas.openxmlformats.org/officeDocument/2006/relationships/image" Target="../media/image419.png"/><Relationship Id="rId78" Type="http://schemas.openxmlformats.org/officeDocument/2006/relationships/image" Target="../media/image211.png"/><Relationship Id="rId101" Type="http://schemas.openxmlformats.org/officeDocument/2006/relationships/image" Target="../media/image222.png"/><Relationship Id="rId143" Type="http://schemas.openxmlformats.org/officeDocument/2006/relationships/image" Target="../media/image243.png"/><Relationship Id="rId185" Type="http://schemas.openxmlformats.org/officeDocument/2006/relationships/image" Target="../media/image264.png"/><Relationship Id="rId350" Type="http://schemas.openxmlformats.org/officeDocument/2006/relationships/image" Target="../media/image345.png"/><Relationship Id="rId406" Type="http://schemas.openxmlformats.org/officeDocument/2006/relationships/image" Target="../media/image372.png"/><Relationship Id="rId9" Type="http://schemas.openxmlformats.org/officeDocument/2006/relationships/image" Target="../media/image177.png"/><Relationship Id="rId210" Type="http://schemas.openxmlformats.org/officeDocument/2006/relationships/customXml" Target="../ink/ink277.xml"/><Relationship Id="rId392" Type="http://schemas.openxmlformats.org/officeDocument/2006/relationships/image" Target="../media/image365.png"/><Relationship Id="rId448" Type="http://schemas.openxmlformats.org/officeDocument/2006/relationships/image" Target="../media/image392.png"/><Relationship Id="rId252" Type="http://schemas.openxmlformats.org/officeDocument/2006/relationships/customXml" Target="../ink/ink298.xml"/><Relationship Id="rId294" Type="http://schemas.openxmlformats.org/officeDocument/2006/relationships/customXml" Target="../ink/ink319.xml"/><Relationship Id="rId308" Type="http://schemas.openxmlformats.org/officeDocument/2006/relationships/customXml" Target="../ink/ink326.xml"/><Relationship Id="rId515" Type="http://schemas.openxmlformats.org/officeDocument/2006/relationships/customXml" Target="../ink/ink433.xml"/><Relationship Id="rId47" Type="http://schemas.openxmlformats.org/officeDocument/2006/relationships/customXml" Target="../ink/ink195.xml"/><Relationship Id="rId89" Type="http://schemas.openxmlformats.org/officeDocument/2006/relationships/image" Target="../media/image216.png"/><Relationship Id="rId112" Type="http://schemas.openxmlformats.org/officeDocument/2006/relationships/customXml" Target="../ink/ink228.xml"/><Relationship Id="rId154" Type="http://schemas.openxmlformats.org/officeDocument/2006/relationships/customXml" Target="../ink/ink249.xml"/><Relationship Id="rId361" Type="http://schemas.openxmlformats.org/officeDocument/2006/relationships/customXml" Target="../ink/ink353.xml"/><Relationship Id="rId196" Type="http://schemas.openxmlformats.org/officeDocument/2006/relationships/customXml" Target="../ink/ink270.xml"/><Relationship Id="rId417" Type="http://schemas.openxmlformats.org/officeDocument/2006/relationships/customXml" Target="../ink/ink382.xml"/><Relationship Id="rId459" Type="http://schemas.openxmlformats.org/officeDocument/2006/relationships/customXml" Target="../ink/ink404.xml"/><Relationship Id="rId16" Type="http://schemas.openxmlformats.org/officeDocument/2006/relationships/customXml" Target="../ink/ink179.xml"/><Relationship Id="rId221" Type="http://schemas.openxmlformats.org/officeDocument/2006/relationships/image" Target="../media/image282.png"/><Relationship Id="rId263" Type="http://schemas.openxmlformats.org/officeDocument/2006/relationships/image" Target="../media/image303.png"/><Relationship Id="rId319" Type="http://schemas.openxmlformats.org/officeDocument/2006/relationships/customXml" Target="../ink/ink332.xml"/><Relationship Id="rId470" Type="http://schemas.openxmlformats.org/officeDocument/2006/relationships/image" Target="../media/image403.png"/><Relationship Id="rId526" Type="http://schemas.openxmlformats.org/officeDocument/2006/relationships/image" Target="../media/image430.png"/><Relationship Id="rId58" Type="http://schemas.openxmlformats.org/officeDocument/2006/relationships/image" Target="../media/image201.png"/><Relationship Id="rId123" Type="http://schemas.openxmlformats.org/officeDocument/2006/relationships/image" Target="../media/image233.png"/><Relationship Id="rId330" Type="http://schemas.openxmlformats.org/officeDocument/2006/relationships/image" Target="../media/image336.png"/><Relationship Id="rId165" Type="http://schemas.openxmlformats.org/officeDocument/2006/relationships/image" Target="../media/image254.png"/><Relationship Id="rId372" Type="http://schemas.openxmlformats.org/officeDocument/2006/relationships/customXml" Target="../ink/ink359.xml"/><Relationship Id="rId428" Type="http://schemas.openxmlformats.org/officeDocument/2006/relationships/image" Target="../media/image382.png"/><Relationship Id="rId232" Type="http://schemas.openxmlformats.org/officeDocument/2006/relationships/customXml" Target="../ink/ink288.xml"/><Relationship Id="rId274" Type="http://schemas.openxmlformats.org/officeDocument/2006/relationships/customXml" Target="../ink/ink309.xml"/><Relationship Id="rId481" Type="http://schemas.openxmlformats.org/officeDocument/2006/relationships/customXml" Target="../ink/ink416.xml"/><Relationship Id="rId27" Type="http://schemas.openxmlformats.org/officeDocument/2006/relationships/customXml" Target="../ink/ink185.xml"/><Relationship Id="rId69" Type="http://schemas.openxmlformats.org/officeDocument/2006/relationships/customXml" Target="../ink/ink206.xml"/><Relationship Id="rId134" Type="http://schemas.openxmlformats.org/officeDocument/2006/relationships/customXml" Target="../ink/ink239.xml"/><Relationship Id="rId80" Type="http://schemas.openxmlformats.org/officeDocument/2006/relationships/image" Target="../media/image212.png"/><Relationship Id="rId176" Type="http://schemas.openxmlformats.org/officeDocument/2006/relationships/customXml" Target="../ink/ink260.xml"/><Relationship Id="rId341" Type="http://schemas.openxmlformats.org/officeDocument/2006/relationships/customXml" Target="../ink/ink343.xml"/><Relationship Id="rId383" Type="http://schemas.openxmlformats.org/officeDocument/2006/relationships/customXml" Target="../ink/ink365.xml"/><Relationship Id="rId439" Type="http://schemas.openxmlformats.org/officeDocument/2006/relationships/customXml" Target="../ink/ink394.xml"/><Relationship Id="rId201" Type="http://schemas.openxmlformats.org/officeDocument/2006/relationships/image" Target="../media/image272.png"/><Relationship Id="rId243" Type="http://schemas.openxmlformats.org/officeDocument/2006/relationships/image" Target="../media/image293.png"/><Relationship Id="rId285" Type="http://schemas.openxmlformats.org/officeDocument/2006/relationships/image" Target="../media/image314.png"/><Relationship Id="rId450" Type="http://schemas.openxmlformats.org/officeDocument/2006/relationships/image" Target="../media/image393.png"/><Relationship Id="rId506" Type="http://schemas.openxmlformats.org/officeDocument/2006/relationships/image" Target="../media/image420.png"/><Relationship Id="rId38" Type="http://schemas.openxmlformats.org/officeDocument/2006/relationships/image" Target="../media/image191.png"/><Relationship Id="rId103" Type="http://schemas.openxmlformats.org/officeDocument/2006/relationships/image" Target="../media/image223.png"/><Relationship Id="rId310" Type="http://schemas.openxmlformats.org/officeDocument/2006/relationships/customXml" Target="../ink/ink327.xml"/><Relationship Id="rId492" Type="http://schemas.openxmlformats.org/officeDocument/2006/relationships/image" Target="../media/image413.png"/><Relationship Id="rId91" Type="http://schemas.openxmlformats.org/officeDocument/2006/relationships/image" Target="../media/image217.png"/><Relationship Id="rId145" Type="http://schemas.openxmlformats.org/officeDocument/2006/relationships/image" Target="../media/image244.png"/><Relationship Id="rId187" Type="http://schemas.openxmlformats.org/officeDocument/2006/relationships/image" Target="../media/image265.png"/><Relationship Id="rId352" Type="http://schemas.openxmlformats.org/officeDocument/2006/relationships/image" Target="../media/image346.png"/><Relationship Id="rId394" Type="http://schemas.openxmlformats.org/officeDocument/2006/relationships/image" Target="../media/image366.png"/><Relationship Id="rId408" Type="http://schemas.openxmlformats.org/officeDocument/2006/relationships/image" Target="../media/image373.png"/><Relationship Id="rId212" Type="http://schemas.openxmlformats.org/officeDocument/2006/relationships/customXml" Target="../ink/ink278.xml"/><Relationship Id="rId254" Type="http://schemas.openxmlformats.org/officeDocument/2006/relationships/customXml" Target="../ink/ink299.xml"/><Relationship Id="rId49" Type="http://schemas.openxmlformats.org/officeDocument/2006/relationships/customXml" Target="../ink/ink196.xml"/><Relationship Id="rId114" Type="http://schemas.openxmlformats.org/officeDocument/2006/relationships/customXml" Target="../ink/ink229.xml"/><Relationship Id="rId296" Type="http://schemas.openxmlformats.org/officeDocument/2006/relationships/customXml" Target="../ink/ink320.xml"/><Relationship Id="rId461" Type="http://schemas.openxmlformats.org/officeDocument/2006/relationships/customXml" Target="../ink/ink405.xml"/><Relationship Id="rId517" Type="http://schemas.openxmlformats.org/officeDocument/2006/relationships/customXml" Target="../ink/ink434.xml"/><Relationship Id="rId60" Type="http://schemas.openxmlformats.org/officeDocument/2006/relationships/image" Target="../media/image202.png"/><Relationship Id="rId156" Type="http://schemas.openxmlformats.org/officeDocument/2006/relationships/customXml" Target="../ink/ink250.xml"/><Relationship Id="rId198" Type="http://schemas.openxmlformats.org/officeDocument/2006/relationships/customXml" Target="../ink/ink271.xml"/><Relationship Id="rId321" Type="http://schemas.openxmlformats.org/officeDocument/2006/relationships/customXml" Target="../ink/ink333.xml"/><Relationship Id="rId363" Type="http://schemas.openxmlformats.org/officeDocument/2006/relationships/customXml" Target="../ink/ink354.xml"/><Relationship Id="rId419" Type="http://schemas.openxmlformats.org/officeDocument/2006/relationships/customXml" Target="../ink/ink383.xml"/><Relationship Id="rId223" Type="http://schemas.openxmlformats.org/officeDocument/2006/relationships/image" Target="../media/image283.png"/><Relationship Id="rId430" Type="http://schemas.openxmlformats.org/officeDocument/2006/relationships/image" Target="../media/image383.png"/><Relationship Id="rId18" Type="http://schemas.openxmlformats.org/officeDocument/2006/relationships/customXml" Target="../ink/ink180.xml"/><Relationship Id="rId265" Type="http://schemas.openxmlformats.org/officeDocument/2006/relationships/image" Target="../media/image304.png"/><Relationship Id="rId472" Type="http://schemas.openxmlformats.org/officeDocument/2006/relationships/image" Target="../media/image404.png"/><Relationship Id="rId528" Type="http://schemas.openxmlformats.org/officeDocument/2006/relationships/image" Target="../media/image431.png"/><Relationship Id="rId125" Type="http://schemas.openxmlformats.org/officeDocument/2006/relationships/image" Target="../media/image234.png"/><Relationship Id="rId167" Type="http://schemas.openxmlformats.org/officeDocument/2006/relationships/image" Target="../media/image255.png"/><Relationship Id="rId332" Type="http://schemas.openxmlformats.org/officeDocument/2006/relationships/image" Target="../media/image337.png"/><Relationship Id="rId374" Type="http://schemas.openxmlformats.org/officeDocument/2006/relationships/customXml" Target="../ink/ink360.xml"/><Relationship Id="rId71" Type="http://schemas.openxmlformats.org/officeDocument/2006/relationships/customXml" Target="../ink/ink207.xml"/><Relationship Id="rId234" Type="http://schemas.openxmlformats.org/officeDocument/2006/relationships/customXml" Target="../ink/ink289.xml"/><Relationship Id="rId2" Type="http://schemas.openxmlformats.org/officeDocument/2006/relationships/image" Target="../media/image1.jpeg"/><Relationship Id="rId29" Type="http://schemas.openxmlformats.org/officeDocument/2006/relationships/customXml" Target="../ink/ink186.xml"/><Relationship Id="rId276" Type="http://schemas.openxmlformats.org/officeDocument/2006/relationships/customXml" Target="../ink/ink310.xml"/><Relationship Id="rId441" Type="http://schemas.openxmlformats.org/officeDocument/2006/relationships/customXml" Target="../ink/ink395.xml"/><Relationship Id="rId483" Type="http://schemas.openxmlformats.org/officeDocument/2006/relationships/customXml" Target="../ink/ink417.xml"/><Relationship Id="rId40" Type="http://schemas.openxmlformats.org/officeDocument/2006/relationships/image" Target="../media/image192.png"/><Relationship Id="rId136" Type="http://schemas.openxmlformats.org/officeDocument/2006/relationships/customXml" Target="../ink/ink240.xml"/><Relationship Id="rId178" Type="http://schemas.openxmlformats.org/officeDocument/2006/relationships/customXml" Target="../ink/ink261.xml"/><Relationship Id="rId301" Type="http://schemas.openxmlformats.org/officeDocument/2006/relationships/image" Target="../media/image322.png"/><Relationship Id="rId343" Type="http://schemas.openxmlformats.org/officeDocument/2006/relationships/customXml" Target="../ink/ink344.xml"/><Relationship Id="rId82" Type="http://schemas.openxmlformats.org/officeDocument/2006/relationships/image" Target="../media/image213.png"/><Relationship Id="rId203" Type="http://schemas.openxmlformats.org/officeDocument/2006/relationships/image" Target="../media/image273.png"/><Relationship Id="rId385" Type="http://schemas.openxmlformats.org/officeDocument/2006/relationships/customXml" Target="../ink/ink366.xml"/><Relationship Id="rId245" Type="http://schemas.openxmlformats.org/officeDocument/2006/relationships/image" Target="../media/image294.png"/><Relationship Id="rId287" Type="http://schemas.openxmlformats.org/officeDocument/2006/relationships/image" Target="../media/image315.png"/><Relationship Id="rId410" Type="http://schemas.openxmlformats.org/officeDocument/2006/relationships/image" Target="../media/image374.png"/><Relationship Id="rId452" Type="http://schemas.openxmlformats.org/officeDocument/2006/relationships/image" Target="../media/image394.png"/><Relationship Id="rId494" Type="http://schemas.openxmlformats.org/officeDocument/2006/relationships/image" Target="../media/image414.png"/><Relationship Id="rId508" Type="http://schemas.openxmlformats.org/officeDocument/2006/relationships/image" Target="../media/image421.png"/><Relationship Id="rId105" Type="http://schemas.openxmlformats.org/officeDocument/2006/relationships/image" Target="../media/image224.png"/><Relationship Id="rId147" Type="http://schemas.openxmlformats.org/officeDocument/2006/relationships/image" Target="../media/image245.png"/><Relationship Id="rId312" Type="http://schemas.openxmlformats.org/officeDocument/2006/relationships/customXml" Target="../ink/ink328.xml"/><Relationship Id="rId354" Type="http://schemas.openxmlformats.org/officeDocument/2006/relationships/image" Target="../media/image347.png"/><Relationship Id="rId51" Type="http://schemas.openxmlformats.org/officeDocument/2006/relationships/customXml" Target="../ink/ink197.xml"/><Relationship Id="rId93" Type="http://schemas.openxmlformats.org/officeDocument/2006/relationships/image" Target="../media/image218.png"/><Relationship Id="rId189" Type="http://schemas.openxmlformats.org/officeDocument/2006/relationships/image" Target="../media/image266.png"/><Relationship Id="rId396" Type="http://schemas.openxmlformats.org/officeDocument/2006/relationships/image" Target="../media/image367.png"/><Relationship Id="rId214" Type="http://schemas.openxmlformats.org/officeDocument/2006/relationships/customXml" Target="../ink/ink279.xml"/><Relationship Id="rId256" Type="http://schemas.openxmlformats.org/officeDocument/2006/relationships/customXml" Target="../ink/ink300.xml"/><Relationship Id="rId298" Type="http://schemas.openxmlformats.org/officeDocument/2006/relationships/customXml" Target="../ink/ink321.xml"/><Relationship Id="rId421" Type="http://schemas.openxmlformats.org/officeDocument/2006/relationships/image" Target="../media/image379.png"/><Relationship Id="rId463" Type="http://schemas.openxmlformats.org/officeDocument/2006/relationships/customXml" Target="../ink/ink406.xml"/><Relationship Id="rId519" Type="http://schemas.openxmlformats.org/officeDocument/2006/relationships/customXml" Target="../ink/ink435.xml"/><Relationship Id="rId116" Type="http://schemas.openxmlformats.org/officeDocument/2006/relationships/customXml" Target="../ink/ink230.xml"/><Relationship Id="rId158" Type="http://schemas.openxmlformats.org/officeDocument/2006/relationships/customXml" Target="../ink/ink251.xml"/><Relationship Id="rId323" Type="http://schemas.openxmlformats.org/officeDocument/2006/relationships/customXml" Target="../ink/ink334.xml"/><Relationship Id="rId530" Type="http://schemas.openxmlformats.org/officeDocument/2006/relationships/customXml" Target="../ink/ink441.xml"/><Relationship Id="rId20" Type="http://schemas.openxmlformats.org/officeDocument/2006/relationships/image" Target="../media/image182.png"/><Relationship Id="rId62" Type="http://schemas.openxmlformats.org/officeDocument/2006/relationships/image" Target="../media/image203.png"/><Relationship Id="rId365" Type="http://schemas.openxmlformats.org/officeDocument/2006/relationships/customXml" Target="../ink/ink355.xml"/><Relationship Id="rId225" Type="http://schemas.openxmlformats.org/officeDocument/2006/relationships/image" Target="../media/image284.png"/><Relationship Id="rId267" Type="http://schemas.openxmlformats.org/officeDocument/2006/relationships/image" Target="../media/image305.png"/><Relationship Id="rId432" Type="http://schemas.openxmlformats.org/officeDocument/2006/relationships/image" Target="../media/image384.png"/><Relationship Id="rId474" Type="http://schemas.openxmlformats.org/officeDocument/2006/relationships/image" Target="../media/image405.png"/><Relationship Id="rId127" Type="http://schemas.openxmlformats.org/officeDocument/2006/relationships/image" Target="../media/image235.png"/><Relationship Id="rId31" Type="http://schemas.openxmlformats.org/officeDocument/2006/relationships/customXml" Target="../ink/ink187.xml"/><Relationship Id="rId73" Type="http://schemas.openxmlformats.org/officeDocument/2006/relationships/customXml" Target="../ink/ink208.xml"/><Relationship Id="rId169" Type="http://schemas.openxmlformats.org/officeDocument/2006/relationships/image" Target="../media/image256.png"/><Relationship Id="rId334" Type="http://schemas.openxmlformats.org/officeDocument/2006/relationships/image" Target="../media/image338.png"/><Relationship Id="rId376" Type="http://schemas.openxmlformats.org/officeDocument/2006/relationships/image" Target="../media/image357.png"/><Relationship Id="rId4" Type="http://schemas.openxmlformats.org/officeDocument/2006/relationships/customXml" Target="../ink/ink173.xml"/><Relationship Id="rId180" Type="http://schemas.openxmlformats.org/officeDocument/2006/relationships/customXml" Target="../ink/ink262.xml"/><Relationship Id="rId236" Type="http://schemas.openxmlformats.org/officeDocument/2006/relationships/customXml" Target="../ink/ink290.xml"/><Relationship Id="rId278" Type="http://schemas.openxmlformats.org/officeDocument/2006/relationships/customXml" Target="../ink/ink311.xml"/><Relationship Id="rId401" Type="http://schemas.openxmlformats.org/officeDocument/2006/relationships/customXml" Target="../ink/ink374.xml"/><Relationship Id="rId443" Type="http://schemas.openxmlformats.org/officeDocument/2006/relationships/customXml" Target="../ink/ink396.xml"/><Relationship Id="rId303" Type="http://schemas.openxmlformats.org/officeDocument/2006/relationships/image" Target="../media/image323.png"/><Relationship Id="rId485" Type="http://schemas.openxmlformats.org/officeDocument/2006/relationships/customXml" Target="../ink/ink418.xml"/><Relationship Id="rId42" Type="http://schemas.openxmlformats.org/officeDocument/2006/relationships/image" Target="../media/image193.png"/><Relationship Id="rId84" Type="http://schemas.openxmlformats.org/officeDocument/2006/relationships/customXml" Target="../ink/ink214.xml"/><Relationship Id="rId138" Type="http://schemas.openxmlformats.org/officeDocument/2006/relationships/customXml" Target="../ink/ink241.xml"/><Relationship Id="rId345" Type="http://schemas.openxmlformats.org/officeDocument/2006/relationships/customXml" Target="../ink/ink345.xml"/><Relationship Id="rId387" Type="http://schemas.openxmlformats.org/officeDocument/2006/relationships/customXml" Target="../ink/ink367.xml"/><Relationship Id="rId510" Type="http://schemas.openxmlformats.org/officeDocument/2006/relationships/image" Target="../media/image422.png"/><Relationship Id="rId191" Type="http://schemas.openxmlformats.org/officeDocument/2006/relationships/image" Target="../media/image267.png"/><Relationship Id="rId205" Type="http://schemas.openxmlformats.org/officeDocument/2006/relationships/image" Target="../media/image274.png"/><Relationship Id="rId247" Type="http://schemas.openxmlformats.org/officeDocument/2006/relationships/image" Target="../media/image295.png"/><Relationship Id="rId412" Type="http://schemas.openxmlformats.org/officeDocument/2006/relationships/image" Target="../media/image375.png"/><Relationship Id="rId107" Type="http://schemas.openxmlformats.org/officeDocument/2006/relationships/image" Target="../media/image225.png"/><Relationship Id="rId289" Type="http://schemas.openxmlformats.org/officeDocument/2006/relationships/image" Target="../media/image316.png"/><Relationship Id="rId454" Type="http://schemas.openxmlformats.org/officeDocument/2006/relationships/image" Target="../media/image395.png"/><Relationship Id="rId496" Type="http://schemas.openxmlformats.org/officeDocument/2006/relationships/image" Target="../media/image415.png"/><Relationship Id="rId11" Type="http://schemas.openxmlformats.org/officeDocument/2006/relationships/image" Target="../media/image178.png"/><Relationship Id="rId53" Type="http://schemas.openxmlformats.org/officeDocument/2006/relationships/customXml" Target="../ink/ink198.xml"/><Relationship Id="rId149" Type="http://schemas.openxmlformats.org/officeDocument/2006/relationships/image" Target="../media/image246.png"/><Relationship Id="rId314" Type="http://schemas.openxmlformats.org/officeDocument/2006/relationships/customXml" Target="../ink/ink329.xml"/><Relationship Id="rId356" Type="http://schemas.openxmlformats.org/officeDocument/2006/relationships/image" Target="../media/image348.png"/><Relationship Id="rId398" Type="http://schemas.openxmlformats.org/officeDocument/2006/relationships/image" Target="../media/image368.png"/><Relationship Id="rId521" Type="http://schemas.openxmlformats.org/officeDocument/2006/relationships/customXml" Target="../ink/ink436.xml"/><Relationship Id="rId95" Type="http://schemas.openxmlformats.org/officeDocument/2006/relationships/image" Target="../media/image219.png"/><Relationship Id="rId160" Type="http://schemas.openxmlformats.org/officeDocument/2006/relationships/customXml" Target="../ink/ink252.xml"/><Relationship Id="rId216" Type="http://schemas.openxmlformats.org/officeDocument/2006/relationships/customXml" Target="../ink/ink280.xml"/><Relationship Id="rId423" Type="http://schemas.openxmlformats.org/officeDocument/2006/relationships/customXml" Target="../ink/ink386.xml"/><Relationship Id="rId258" Type="http://schemas.openxmlformats.org/officeDocument/2006/relationships/customXml" Target="../ink/ink301.xml"/><Relationship Id="rId465" Type="http://schemas.openxmlformats.org/officeDocument/2006/relationships/customXml" Target="../ink/ink407.xml"/><Relationship Id="rId22" Type="http://schemas.openxmlformats.org/officeDocument/2006/relationships/image" Target="../media/image183.png"/><Relationship Id="rId64" Type="http://schemas.openxmlformats.org/officeDocument/2006/relationships/image" Target="../media/image204.png"/><Relationship Id="rId118" Type="http://schemas.openxmlformats.org/officeDocument/2006/relationships/customXml" Target="../ink/ink231.xml"/><Relationship Id="rId325" Type="http://schemas.openxmlformats.org/officeDocument/2006/relationships/customXml" Target="../ink/ink335.xml"/><Relationship Id="rId367" Type="http://schemas.openxmlformats.org/officeDocument/2006/relationships/customXml" Target="../ink/ink356.xml"/><Relationship Id="rId532" Type="http://schemas.openxmlformats.org/officeDocument/2006/relationships/customXml" Target="../ink/ink442.xml"/><Relationship Id="rId171" Type="http://schemas.openxmlformats.org/officeDocument/2006/relationships/image" Target="../media/image257.png"/><Relationship Id="rId227" Type="http://schemas.openxmlformats.org/officeDocument/2006/relationships/image" Target="../media/image285.png"/><Relationship Id="rId269" Type="http://schemas.openxmlformats.org/officeDocument/2006/relationships/image" Target="../media/image306.png"/><Relationship Id="rId434" Type="http://schemas.openxmlformats.org/officeDocument/2006/relationships/image" Target="../media/image385.png"/><Relationship Id="rId476" Type="http://schemas.openxmlformats.org/officeDocument/2006/relationships/image" Target="../media/image406.png"/><Relationship Id="rId33" Type="http://schemas.openxmlformats.org/officeDocument/2006/relationships/customXml" Target="../ink/ink188.xml"/><Relationship Id="rId129" Type="http://schemas.openxmlformats.org/officeDocument/2006/relationships/image" Target="../media/image236.png"/><Relationship Id="rId280" Type="http://schemas.openxmlformats.org/officeDocument/2006/relationships/customXml" Target="../ink/ink312.xml"/><Relationship Id="rId336" Type="http://schemas.openxmlformats.org/officeDocument/2006/relationships/image" Target="../media/image339.png"/><Relationship Id="rId501" Type="http://schemas.openxmlformats.org/officeDocument/2006/relationships/customXml" Target="../ink/ink426.xml"/><Relationship Id="rId75" Type="http://schemas.openxmlformats.org/officeDocument/2006/relationships/customXml" Target="../ink/ink209.xml"/><Relationship Id="rId140" Type="http://schemas.openxmlformats.org/officeDocument/2006/relationships/customXml" Target="../ink/ink242.xml"/><Relationship Id="rId182" Type="http://schemas.openxmlformats.org/officeDocument/2006/relationships/customXml" Target="../ink/ink263.xml"/><Relationship Id="rId378" Type="http://schemas.openxmlformats.org/officeDocument/2006/relationships/image" Target="../media/image358.png"/><Relationship Id="rId403" Type="http://schemas.openxmlformats.org/officeDocument/2006/relationships/customXml" Target="../ink/ink375.xml"/><Relationship Id="rId6" Type="http://schemas.openxmlformats.org/officeDocument/2006/relationships/customXml" Target="../ink/ink174.xml"/><Relationship Id="rId238" Type="http://schemas.openxmlformats.org/officeDocument/2006/relationships/customXml" Target="../ink/ink291.xml"/><Relationship Id="rId445" Type="http://schemas.openxmlformats.org/officeDocument/2006/relationships/customXml" Target="../ink/ink397.xml"/><Relationship Id="rId487" Type="http://schemas.openxmlformats.org/officeDocument/2006/relationships/customXml" Target="../ink/ink419.xml"/><Relationship Id="rId291" Type="http://schemas.openxmlformats.org/officeDocument/2006/relationships/image" Target="../media/image317.png"/><Relationship Id="rId305" Type="http://schemas.openxmlformats.org/officeDocument/2006/relationships/image" Target="../media/image324.png"/><Relationship Id="rId347" Type="http://schemas.openxmlformats.org/officeDocument/2006/relationships/customXml" Target="../ink/ink346.xml"/><Relationship Id="rId512" Type="http://schemas.openxmlformats.org/officeDocument/2006/relationships/image" Target="../media/image423.png"/><Relationship Id="rId44" Type="http://schemas.openxmlformats.org/officeDocument/2006/relationships/image" Target="../media/image194.png"/><Relationship Id="rId86" Type="http://schemas.openxmlformats.org/officeDocument/2006/relationships/customXml" Target="../ink/ink215.xml"/><Relationship Id="rId151" Type="http://schemas.openxmlformats.org/officeDocument/2006/relationships/image" Target="../media/image247.png"/><Relationship Id="rId389" Type="http://schemas.openxmlformats.org/officeDocument/2006/relationships/customXml" Target="../ink/ink368.xml"/><Relationship Id="rId193" Type="http://schemas.openxmlformats.org/officeDocument/2006/relationships/image" Target="../media/image268.png"/><Relationship Id="rId207" Type="http://schemas.openxmlformats.org/officeDocument/2006/relationships/image" Target="../media/image275.png"/><Relationship Id="rId249" Type="http://schemas.openxmlformats.org/officeDocument/2006/relationships/image" Target="../media/image296.png"/><Relationship Id="rId414" Type="http://schemas.openxmlformats.org/officeDocument/2006/relationships/image" Target="../media/image376.png"/><Relationship Id="rId456" Type="http://schemas.openxmlformats.org/officeDocument/2006/relationships/image" Target="../media/image396.png"/><Relationship Id="rId498" Type="http://schemas.openxmlformats.org/officeDocument/2006/relationships/image" Target="../media/image416.png"/><Relationship Id="rId13" Type="http://schemas.openxmlformats.org/officeDocument/2006/relationships/image" Target="../media/image179.png"/><Relationship Id="rId109" Type="http://schemas.openxmlformats.org/officeDocument/2006/relationships/image" Target="../media/image226.png"/><Relationship Id="rId260" Type="http://schemas.openxmlformats.org/officeDocument/2006/relationships/customXml" Target="../ink/ink302.xml"/><Relationship Id="rId316" Type="http://schemas.openxmlformats.org/officeDocument/2006/relationships/image" Target="../media/image329.png"/><Relationship Id="rId523" Type="http://schemas.openxmlformats.org/officeDocument/2006/relationships/customXml" Target="../ink/ink437.xml"/><Relationship Id="rId55" Type="http://schemas.openxmlformats.org/officeDocument/2006/relationships/customXml" Target="../ink/ink199.xml"/><Relationship Id="rId97" Type="http://schemas.openxmlformats.org/officeDocument/2006/relationships/image" Target="../media/image220.png"/><Relationship Id="rId120" Type="http://schemas.openxmlformats.org/officeDocument/2006/relationships/customXml" Target="../ink/ink232.xml"/><Relationship Id="rId358" Type="http://schemas.openxmlformats.org/officeDocument/2006/relationships/image" Target="../media/image349.png"/><Relationship Id="rId162" Type="http://schemas.openxmlformats.org/officeDocument/2006/relationships/customXml" Target="../ink/ink253.xml"/><Relationship Id="rId218" Type="http://schemas.openxmlformats.org/officeDocument/2006/relationships/customXml" Target="../ink/ink281.xml"/><Relationship Id="rId425" Type="http://schemas.openxmlformats.org/officeDocument/2006/relationships/customXml" Target="../ink/ink387.xml"/><Relationship Id="rId467" Type="http://schemas.openxmlformats.org/officeDocument/2006/relationships/customXml" Target="../ink/ink408.xml"/><Relationship Id="rId271" Type="http://schemas.openxmlformats.org/officeDocument/2006/relationships/image" Target="../media/image307.png"/><Relationship Id="rId24" Type="http://schemas.openxmlformats.org/officeDocument/2006/relationships/image" Target="../media/image184.png"/><Relationship Id="rId66" Type="http://schemas.openxmlformats.org/officeDocument/2006/relationships/image" Target="../media/image205.png"/><Relationship Id="rId131" Type="http://schemas.openxmlformats.org/officeDocument/2006/relationships/image" Target="../media/image237.png"/><Relationship Id="rId327" Type="http://schemas.openxmlformats.org/officeDocument/2006/relationships/customXml" Target="../ink/ink336.xml"/><Relationship Id="rId369" Type="http://schemas.openxmlformats.org/officeDocument/2006/relationships/customXml" Target="../ink/ink357.xml"/><Relationship Id="rId173" Type="http://schemas.openxmlformats.org/officeDocument/2006/relationships/image" Target="../media/image258.png"/><Relationship Id="rId229" Type="http://schemas.openxmlformats.org/officeDocument/2006/relationships/image" Target="../media/image286.png"/><Relationship Id="rId380" Type="http://schemas.openxmlformats.org/officeDocument/2006/relationships/image" Target="../media/image359.png"/><Relationship Id="rId436" Type="http://schemas.openxmlformats.org/officeDocument/2006/relationships/image" Target="../media/image386.png"/><Relationship Id="rId240" Type="http://schemas.openxmlformats.org/officeDocument/2006/relationships/customXml" Target="../ink/ink292.xml"/><Relationship Id="rId478" Type="http://schemas.openxmlformats.org/officeDocument/2006/relationships/image" Target="../media/image407.png"/><Relationship Id="rId35" Type="http://schemas.openxmlformats.org/officeDocument/2006/relationships/customXml" Target="../ink/ink189.xml"/><Relationship Id="rId77" Type="http://schemas.openxmlformats.org/officeDocument/2006/relationships/customXml" Target="../ink/ink210.xml"/><Relationship Id="rId100" Type="http://schemas.openxmlformats.org/officeDocument/2006/relationships/customXml" Target="../ink/ink222.xml"/><Relationship Id="rId282" Type="http://schemas.openxmlformats.org/officeDocument/2006/relationships/customXml" Target="../ink/ink313.xml"/><Relationship Id="rId338" Type="http://schemas.openxmlformats.org/officeDocument/2006/relationships/image" Target="../media/image340.png"/><Relationship Id="rId503" Type="http://schemas.openxmlformats.org/officeDocument/2006/relationships/customXml" Target="../ink/ink427.xml"/><Relationship Id="rId8" Type="http://schemas.openxmlformats.org/officeDocument/2006/relationships/customXml" Target="../ink/ink175.xml"/><Relationship Id="rId142" Type="http://schemas.openxmlformats.org/officeDocument/2006/relationships/customXml" Target="../ink/ink243.xml"/><Relationship Id="rId184" Type="http://schemas.openxmlformats.org/officeDocument/2006/relationships/customXml" Target="../ink/ink264.xml"/><Relationship Id="rId391" Type="http://schemas.openxmlformats.org/officeDocument/2006/relationships/customXml" Target="../ink/ink369.xml"/><Relationship Id="rId405" Type="http://schemas.openxmlformats.org/officeDocument/2006/relationships/customXml" Target="../ink/ink376.xml"/><Relationship Id="rId447" Type="http://schemas.openxmlformats.org/officeDocument/2006/relationships/customXml" Target="../ink/ink398.xml"/><Relationship Id="rId251" Type="http://schemas.openxmlformats.org/officeDocument/2006/relationships/image" Target="../media/image297.png"/><Relationship Id="rId489" Type="http://schemas.openxmlformats.org/officeDocument/2006/relationships/customXml" Target="../ink/ink420.xml"/><Relationship Id="rId46" Type="http://schemas.openxmlformats.org/officeDocument/2006/relationships/image" Target="../media/image195.png"/><Relationship Id="rId293" Type="http://schemas.openxmlformats.org/officeDocument/2006/relationships/image" Target="../media/image318.png"/><Relationship Id="rId307" Type="http://schemas.openxmlformats.org/officeDocument/2006/relationships/image" Target="../media/image325.png"/><Relationship Id="rId349" Type="http://schemas.openxmlformats.org/officeDocument/2006/relationships/customXml" Target="../ink/ink347.xml"/><Relationship Id="rId514" Type="http://schemas.openxmlformats.org/officeDocument/2006/relationships/image" Target="../media/image424.png"/><Relationship Id="rId88" Type="http://schemas.openxmlformats.org/officeDocument/2006/relationships/customXml" Target="../ink/ink216.xml"/><Relationship Id="rId111" Type="http://schemas.openxmlformats.org/officeDocument/2006/relationships/image" Target="../media/image227.png"/><Relationship Id="rId153" Type="http://schemas.openxmlformats.org/officeDocument/2006/relationships/image" Target="../media/image248.png"/><Relationship Id="rId195" Type="http://schemas.openxmlformats.org/officeDocument/2006/relationships/image" Target="../media/image269.png"/><Relationship Id="rId209" Type="http://schemas.openxmlformats.org/officeDocument/2006/relationships/image" Target="../media/image276.png"/><Relationship Id="rId360" Type="http://schemas.openxmlformats.org/officeDocument/2006/relationships/image" Target="../media/image350.png"/><Relationship Id="rId416" Type="http://schemas.openxmlformats.org/officeDocument/2006/relationships/image" Target="../media/image377.png"/><Relationship Id="rId220" Type="http://schemas.openxmlformats.org/officeDocument/2006/relationships/customXml" Target="../ink/ink282.xml"/><Relationship Id="rId458" Type="http://schemas.openxmlformats.org/officeDocument/2006/relationships/image" Target="../media/image397.png"/><Relationship Id="rId15" Type="http://schemas.openxmlformats.org/officeDocument/2006/relationships/image" Target="../media/image180.png"/><Relationship Id="rId57" Type="http://schemas.openxmlformats.org/officeDocument/2006/relationships/customXml" Target="../ink/ink200.xml"/><Relationship Id="rId262" Type="http://schemas.openxmlformats.org/officeDocument/2006/relationships/customXml" Target="../ink/ink303.xml"/><Relationship Id="rId318" Type="http://schemas.openxmlformats.org/officeDocument/2006/relationships/image" Target="../media/image330.png"/><Relationship Id="rId525" Type="http://schemas.openxmlformats.org/officeDocument/2006/relationships/customXml" Target="../ink/ink438.xml"/><Relationship Id="rId99" Type="http://schemas.openxmlformats.org/officeDocument/2006/relationships/image" Target="../media/image221.png"/><Relationship Id="rId122" Type="http://schemas.openxmlformats.org/officeDocument/2006/relationships/customXml" Target="../ink/ink233.xml"/><Relationship Id="rId164" Type="http://schemas.openxmlformats.org/officeDocument/2006/relationships/customXml" Target="../ink/ink254.xml"/><Relationship Id="rId371" Type="http://schemas.openxmlformats.org/officeDocument/2006/relationships/customXml" Target="../ink/ink358.xml"/><Relationship Id="rId427" Type="http://schemas.openxmlformats.org/officeDocument/2006/relationships/customXml" Target="../ink/ink388.xml"/><Relationship Id="rId469" Type="http://schemas.openxmlformats.org/officeDocument/2006/relationships/customXml" Target="../ink/ink409.xml"/><Relationship Id="rId26" Type="http://schemas.openxmlformats.org/officeDocument/2006/relationships/image" Target="../media/image185.png"/><Relationship Id="rId231" Type="http://schemas.openxmlformats.org/officeDocument/2006/relationships/image" Target="../media/image287.png"/><Relationship Id="rId273" Type="http://schemas.openxmlformats.org/officeDocument/2006/relationships/image" Target="../media/image308.png"/><Relationship Id="rId329" Type="http://schemas.openxmlformats.org/officeDocument/2006/relationships/customXml" Target="../ink/ink337.xml"/><Relationship Id="rId480" Type="http://schemas.openxmlformats.org/officeDocument/2006/relationships/customXml" Target="../ink/ink415.xml"/><Relationship Id="rId68" Type="http://schemas.openxmlformats.org/officeDocument/2006/relationships/image" Target="../media/image206.png"/><Relationship Id="rId133" Type="http://schemas.openxmlformats.org/officeDocument/2006/relationships/image" Target="../media/image238.png"/><Relationship Id="rId175" Type="http://schemas.openxmlformats.org/officeDocument/2006/relationships/image" Target="../media/image259.png"/><Relationship Id="rId340" Type="http://schemas.openxmlformats.org/officeDocument/2006/relationships/image" Target="../media/image341.png"/><Relationship Id="rId200" Type="http://schemas.openxmlformats.org/officeDocument/2006/relationships/customXml" Target="../ink/ink272.xml"/><Relationship Id="rId382" Type="http://schemas.openxmlformats.org/officeDocument/2006/relationships/image" Target="../media/image360.png"/><Relationship Id="rId438" Type="http://schemas.openxmlformats.org/officeDocument/2006/relationships/image" Target="../media/image387.png"/><Relationship Id="rId242" Type="http://schemas.openxmlformats.org/officeDocument/2006/relationships/customXml" Target="../ink/ink293.xml"/><Relationship Id="rId284" Type="http://schemas.openxmlformats.org/officeDocument/2006/relationships/customXml" Target="../ink/ink314.xml"/><Relationship Id="rId491" Type="http://schemas.openxmlformats.org/officeDocument/2006/relationships/customXml" Target="../ink/ink421.xml"/><Relationship Id="rId505" Type="http://schemas.openxmlformats.org/officeDocument/2006/relationships/customXml" Target="../ink/ink428.xml"/><Relationship Id="rId37" Type="http://schemas.openxmlformats.org/officeDocument/2006/relationships/customXml" Target="../ink/ink190.xml"/><Relationship Id="rId79" Type="http://schemas.openxmlformats.org/officeDocument/2006/relationships/customXml" Target="../ink/ink211.xml"/><Relationship Id="rId102" Type="http://schemas.openxmlformats.org/officeDocument/2006/relationships/customXml" Target="../ink/ink223.xml"/><Relationship Id="rId144" Type="http://schemas.openxmlformats.org/officeDocument/2006/relationships/customXml" Target="../ink/ink244.xml"/><Relationship Id="rId90" Type="http://schemas.openxmlformats.org/officeDocument/2006/relationships/customXml" Target="../ink/ink217.xml"/><Relationship Id="rId186" Type="http://schemas.openxmlformats.org/officeDocument/2006/relationships/customXml" Target="../ink/ink265.xml"/><Relationship Id="rId351" Type="http://schemas.openxmlformats.org/officeDocument/2006/relationships/customXml" Target="../ink/ink348.xml"/><Relationship Id="rId393" Type="http://schemas.openxmlformats.org/officeDocument/2006/relationships/customXml" Target="../ink/ink370.xml"/><Relationship Id="rId407" Type="http://schemas.openxmlformats.org/officeDocument/2006/relationships/customXml" Target="../ink/ink377.xml"/><Relationship Id="rId449" Type="http://schemas.openxmlformats.org/officeDocument/2006/relationships/customXml" Target="../ink/ink399.xml"/><Relationship Id="rId211" Type="http://schemas.openxmlformats.org/officeDocument/2006/relationships/image" Target="../media/image277.png"/><Relationship Id="rId253" Type="http://schemas.openxmlformats.org/officeDocument/2006/relationships/image" Target="../media/image298.png"/><Relationship Id="rId295" Type="http://schemas.openxmlformats.org/officeDocument/2006/relationships/image" Target="../media/image319.png"/><Relationship Id="rId309" Type="http://schemas.openxmlformats.org/officeDocument/2006/relationships/image" Target="../media/image326.png"/><Relationship Id="rId460" Type="http://schemas.openxmlformats.org/officeDocument/2006/relationships/image" Target="../media/image398.png"/><Relationship Id="rId516" Type="http://schemas.openxmlformats.org/officeDocument/2006/relationships/image" Target="../media/image425.png"/><Relationship Id="rId48" Type="http://schemas.openxmlformats.org/officeDocument/2006/relationships/image" Target="../media/image196.png"/><Relationship Id="rId113" Type="http://schemas.openxmlformats.org/officeDocument/2006/relationships/image" Target="../media/image228.png"/><Relationship Id="rId320" Type="http://schemas.openxmlformats.org/officeDocument/2006/relationships/image" Target="../media/image331.png"/><Relationship Id="rId155" Type="http://schemas.openxmlformats.org/officeDocument/2006/relationships/image" Target="../media/image249.png"/><Relationship Id="rId197" Type="http://schemas.openxmlformats.org/officeDocument/2006/relationships/image" Target="../media/image270.png"/><Relationship Id="rId362" Type="http://schemas.openxmlformats.org/officeDocument/2006/relationships/image" Target="../media/image351.png"/><Relationship Id="rId418" Type="http://schemas.openxmlformats.org/officeDocument/2006/relationships/image" Target="../media/image378.png"/><Relationship Id="rId222" Type="http://schemas.openxmlformats.org/officeDocument/2006/relationships/customXml" Target="../ink/ink283.xml"/><Relationship Id="rId264" Type="http://schemas.openxmlformats.org/officeDocument/2006/relationships/customXml" Target="../ink/ink304.xml"/><Relationship Id="rId471" Type="http://schemas.openxmlformats.org/officeDocument/2006/relationships/customXml" Target="../ink/ink410.xml"/><Relationship Id="rId17" Type="http://schemas.openxmlformats.org/officeDocument/2006/relationships/image" Target="../media/image181.png"/><Relationship Id="rId59" Type="http://schemas.openxmlformats.org/officeDocument/2006/relationships/customXml" Target="../ink/ink201.xml"/><Relationship Id="rId124" Type="http://schemas.openxmlformats.org/officeDocument/2006/relationships/customXml" Target="../ink/ink234.xml"/><Relationship Id="rId527" Type="http://schemas.openxmlformats.org/officeDocument/2006/relationships/customXml" Target="../ink/ink439.xml"/><Relationship Id="rId70" Type="http://schemas.openxmlformats.org/officeDocument/2006/relationships/image" Target="../media/image207.png"/><Relationship Id="rId166" Type="http://schemas.openxmlformats.org/officeDocument/2006/relationships/customXml" Target="../ink/ink255.xml"/><Relationship Id="rId331" Type="http://schemas.openxmlformats.org/officeDocument/2006/relationships/customXml" Target="../ink/ink338.xml"/><Relationship Id="rId373" Type="http://schemas.openxmlformats.org/officeDocument/2006/relationships/image" Target="../media/image356.png"/><Relationship Id="rId429" Type="http://schemas.openxmlformats.org/officeDocument/2006/relationships/customXml" Target="../ink/ink38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88.png"/><Relationship Id="rId440" Type="http://schemas.openxmlformats.org/officeDocument/2006/relationships/image" Target="../media/image388.png"/><Relationship Id="rId28" Type="http://schemas.openxmlformats.org/officeDocument/2006/relationships/image" Target="../media/image186.png"/><Relationship Id="rId275" Type="http://schemas.openxmlformats.org/officeDocument/2006/relationships/image" Target="../media/image309.png"/><Relationship Id="rId300" Type="http://schemas.openxmlformats.org/officeDocument/2006/relationships/customXml" Target="../ink/ink322.xml"/><Relationship Id="rId482" Type="http://schemas.openxmlformats.org/officeDocument/2006/relationships/image" Target="../media/image408.png"/><Relationship Id="rId81" Type="http://schemas.openxmlformats.org/officeDocument/2006/relationships/customXml" Target="../ink/ink212.xml"/><Relationship Id="rId135" Type="http://schemas.openxmlformats.org/officeDocument/2006/relationships/image" Target="../media/image239.png"/><Relationship Id="rId177" Type="http://schemas.openxmlformats.org/officeDocument/2006/relationships/image" Target="../media/image260.png"/><Relationship Id="rId342" Type="http://schemas.openxmlformats.org/officeDocument/2006/relationships/image" Target="../media/image143.png"/><Relationship Id="rId384" Type="http://schemas.openxmlformats.org/officeDocument/2006/relationships/image" Target="../media/image361.png"/><Relationship Id="rId202" Type="http://schemas.openxmlformats.org/officeDocument/2006/relationships/customXml" Target="../ink/ink273.xml"/><Relationship Id="rId244" Type="http://schemas.openxmlformats.org/officeDocument/2006/relationships/customXml" Target="../ink/ink294.xml"/><Relationship Id="rId39" Type="http://schemas.openxmlformats.org/officeDocument/2006/relationships/customXml" Target="../ink/ink191.xml"/><Relationship Id="rId286" Type="http://schemas.openxmlformats.org/officeDocument/2006/relationships/customXml" Target="../ink/ink315.xml"/><Relationship Id="rId451" Type="http://schemas.openxmlformats.org/officeDocument/2006/relationships/customXml" Target="../ink/ink400.xml"/><Relationship Id="rId493" Type="http://schemas.openxmlformats.org/officeDocument/2006/relationships/customXml" Target="../ink/ink422.xml"/><Relationship Id="rId507" Type="http://schemas.openxmlformats.org/officeDocument/2006/relationships/customXml" Target="../ink/ink429.xml"/><Relationship Id="rId50" Type="http://schemas.openxmlformats.org/officeDocument/2006/relationships/image" Target="../media/image197.png"/><Relationship Id="rId104" Type="http://schemas.openxmlformats.org/officeDocument/2006/relationships/customXml" Target="../ink/ink224.xml"/><Relationship Id="rId146" Type="http://schemas.openxmlformats.org/officeDocument/2006/relationships/customXml" Target="../ink/ink245.xml"/><Relationship Id="rId188" Type="http://schemas.openxmlformats.org/officeDocument/2006/relationships/customXml" Target="../ink/ink266.xml"/><Relationship Id="rId311" Type="http://schemas.openxmlformats.org/officeDocument/2006/relationships/image" Target="../media/image327.png"/><Relationship Id="rId353" Type="http://schemas.openxmlformats.org/officeDocument/2006/relationships/customXml" Target="../ink/ink349.xml"/><Relationship Id="rId395" Type="http://schemas.openxmlformats.org/officeDocument/2006/relationships/customXml" Target="../ink/ink371.xml"/><Relationship Id="rId409" Type="http://schemas.openxmlformats.org/officeDocument/2006/relationships/customXml" Target="../ink/ink378.xml"/><Relationship Id="rId92" Type="http://schemas.openxmlformats.org/officeDocument/2006/relationships/customXml" Target="../ink/ink218.xml"/><Relationship Id="rId213" Type="http://schemas.openxmlformats.org/officeDocument/2006/relationships/image" Target="../media/image278.png"/><Relationship Id="rId420" Type="http://schemas.openxmlformats.org/officeDocument/2006/relationships/customXml" Target="../ink/ink384.xml"/><Relationship Id="rId255" Type="http://schemas.openxmlformats.org/officeDocument/2006/relationships/image" Target="../media/image299.png"/><Relationship Id="rId297" Type="http://schemas.openxmlformats.org/officeDocument/2006/relationships/image" Target="../media/image320.png"/><Relationship Id="rId462" Type="http://schemas.openxmlformats.org/officeDocument/2006/relationships/image" Target="../media/image399.png"/><Relationship Id="rId518" Type="http://schemas.openxmlformats.org/officeDocument/2006/relationships/image" Target="../media/image426.png"/><Relationship Id="rId115" Type="http://schemas.openxmlformats.org/officeDocument/2006/relationships/image" Target="../media/image229.png"/><Relationship Id="rId157" Type="http://schemas.openxmlformats.org/officeDocument/2006/relationships/image" Target="../media/image250.png"/><Relationship Id="rId322" Type="http://schemas.openxmlformats.org/officeDocument/2006/relationships/image" Target="../media/image332.png"/><Relationship Id="rId364" Type="http://schemas.openxmlformats.org/officeDocument/2006/relationships/image" Target="../media/image352.png"/><Relationship Id="rId61" Type="http://schemas.openxmlformats.org/officeDocument/2006/relationships/customXml" Target="../ink/ink202.xml"/><Relationship Id="rId199" Type="http://schemas.openxmlformats.org/officeDocument/2006/relationships/image" Target="../media/image271.png"/><Relationship Id="rId19" Type="http://schemas.openxmlformats.org/officeDocument/2006/relationships/customXml" Target="../ink/ink181.xml"/><Relationship Id="rId224" Type="http://schemas.openxmlformats.org/officeDocument/2006/relationships/customXml" Target="../ink/ink284.xml"/><Relationship Id="rId266" Type="http://schemas.openxmlformats.org/officeDocument/2006/relationships/customXml" Target="../ink/ink305.xml"/><Relationship Id="rId431" Type="http://schemas.openxmlformats.org/officeDocument/2006/relationships/customXml" Target="../ink/ink390.xml"/><Relationship Id="rId473" Type="http://schemas.openxmlformats.org/officeDocument/2006/relationships/customXml" Target="../ink/ink411.xml"/><Relationship Id="rId529" Type="http://schemas.openxmlformats.org/officeDocument/2006/relationships/customXml" Target="../ink/ink440.xml"/><Relationship Id="rId30" Type="http://schemas.openxmlformats.org/officeDocument/2006/relationships/image" Target="../media/image187.png"/><Relationship Id="rId126" Type="http://schemas.openxmlformats.org/officeDocument/2006/relationships/customXml" Target="../ink/ink235.xml"/><Relationship Id="rId168" Type="http://schemas.openxmlformats.org/officeDocument/2006/relationships/customXml" Target="../ink/ink256.xml"/><Relationship Id="rId333" Type="http://schemas.openxmlformats.org/officeDocument/2006/relationships/customXml" Target="../ink/ink339.xml"/><Relationship Id="rId72" Type="http://schemas.openxmlformats.org/officeDocument/2006/relationships/image" Target="../media/image208.png"/><Relationship Id="rId375" Type="http://schemas.openxmlformats.org/officeDocument/2006/relationships/customXml" Target="../ink/ink361.xml"/><Relationship Id="rId3" Type="http://schemas.openxmlformats.org/officeDocument/2006/relationships/image" Target="../media/image175.png"/><Relationship Id="rId235" Type="http://schemas.openxmlformats.org/officeDocument/2006/relationships/image" Target="../media/image289.png"/><Relationship Id="rId277" Type="http://schemas.openxmlformats.org/officeDocument/2006/relationships/image" Target="../media/image310.png"/><Relationship Id="rId400" Type="http://schemas.openxmlformats.org/officeDocument/2006/relationships/image" Target="../media/image369.png"/><Relationship Id="rId442" Type="http://schemas.openxmlformats.org/officeDocument/2006/relationships/image" Target="../media/image389.png"/><Relationship Id="rId484" Type="http://schemas.openxmlformats.org/officeDocument/2006/relationships/image" Target="../media/image409.png"/><Relationship Id="rId137" Type="http://schemas.openxmlformats.org/officeDocument/2006/relationships/image" Target="../media/image240.png"/><Relationship Id="rId302" Type="http://schemas.openxmlformats.org/officeDocument/2006/relationships/customXml" Target="../ink/ink323.xml"/><Relationship Id="rId344" Type="http://schemas.openxmlformats.org/officeDocument/2006/relationships/image" Target="../media/image342.png"/><Relationship Id="rId41" Type="http://schemas.openxmlformats.org/officeDocument/2006/relationships/customXml" Target="../ink/ink192.xml"/><Relationship Id="rId83" Type="http://schemas.openxmlformats.org/officeDocument/2006/relationships/customXml" Target="../ink/ink213.xml"/><Relationship Id="rId179" Type="http://schemas.openxmlformats.org/officeDocument/2006/relationships/image" Target="../media/image261.png"/><Relationship Id="rId386" Type="http://schemas.openxmlformats.org/officeDocument/2006/relationships/image" Target="../media/image362.png"/><Relationship Id="rId190" Type="http://schemas.openxmlformats.org/officeDocument/2006/relationships/customXml" Target="../ink/ink267.xml"/><Relationship Id="rId204" Type="http://schemas.openxmlformats.org/officeDocument/2006/relationships/customXml" Target="../ink/ink274.xml"/><Relationship Id="rId246" Type="http://schemas.openxmlformats.org/officeDocument/2006/relationships/customXml" Target="../ink/ink295.xml"/><Relationship Id="rId288" Type="http://schemas.openxmlformats.org/officeDocument/2006/relationships/customXml" Target="../ink/ink316.xml"/><Relationship Id="rId411" Type="http://schemas.openxmlformats.org/officeDocument/2006/relationships/customXml" Target="../ink/ink379.xml"/><Relationship Id="rId453" Type="http://schemas.openxmlformats.org/officeDocument/2006/relationships/customXml" Target="../ink/ink401.xml"/><Relationship Id="rId509" Type="http://schemas.openxmlformats.org/officeDocument/2006/relationships/customXml" Target="../ink/ink430.xml"/><Relationship Id="rId106" Type="http://schemas.openxmlformats.org/officeDocument/2006/relationships/customXml" Target="../ink/ink225.xml"/><Relationship Id="rId313" Type="http://schemas.openxmlformats.org/officeDocument/2006/relationships/image" Target="../media/image328.png"/><Relationship Id="rId495" Type="http://schemas.openxmlformats.org/officeDocument/2006/relationships/customXml" Target="../ink/ink423.xml"/><Relationship Id="rId10" Type="http://schemas.openxmlformats.org/officeDocument/2006/relationships/customXml" Target="../ink/ink176.xml"/><Relationship Id="rId52" Type="http://schemas.openxmlformats.org/officeDocument/2006/relationships/image" Target="../media/image198.png"/><Relationship Id="rId94" Type="http://schemas.openxmlformats.org/officeDocument/2006/relationships/customXml" Target="../ink/ink219.xml"/><Relationship Id="rId148" Type="http://schemas.openxmlformats.org/officeDocument/2006/relationships/customXml" Target="../ink/ink246.xml"/><Relationship Id="rId355" Type="http://schemas.openxmlformats.org/officeDocument/2006/relationships/customXml" Target="../ink/ink350.xml"/><Relationship Id="rId397" Type="http://schemas.openxmlformats.org/officeDocument/2006/relationships/customXml" Target="../ink/ink372.xml"/><Relationship Id="rId520" Type="http://schemas.openxmlformats.org/officeDocument/2006/relationships/image" Target="../media/image427.png"/><Relationship Id="rId215" Type="http://schemas.openxmlformats.org/officeDocument/2006/relationships/image" Target="../media/image279.png"/><Relationship Id="rId257" Type="http://schemas.openxmlformats.org/officeDocument/2006/relationships/image" Target="../media/image300.png"/><Relationship Id="rId422" Type="http://schemas.openxmlformats.org/officeDocument/2006/relationships/customXml" Target="../ink/ink385.xml"/><Relationship Id="rId464" Type="http://schemas.openxmlformats.org/officeDocument/2006/relationships/image" Target="../media/image400.png"/><Relationship Id="rId299" Type="http://schemas.openxmlformats.org/officeDocument/2006/relationships/image" Target="../media/image321.png"/><Relationship Id="rId63" Type="http://schemas.openxmlformats.org/officeDocument/2006/relationships/customXml" Target="../ink/ink203.xml"/><Relationship Id="rId159" Type="http://schemas.openxmlformats.org/officeDocument/2006/relationships/image" Target="../media/image251.png"/><Relationship Id="rId366" Type="http://schemas.openxmlformats.org/officeDocument/2006/relationships/image" Target="../media/image353.png"/><Relationship Id="rId226" Type="http://schemas.openxmlformats.org/officeDocument/2006/relationships/customXml" Target="../ink/ink285.xml"/><Relationship Id="rId433" Type="http://schemas.openxmlformats.org/officeDocument/2006/relationships/customXml" Target="../ink/ink391.xml"/><Relationship Id="rId74" Type="http://schemas.openxmlformats.org/officeDocument/2006/relationships/image" Target="../media/image209.png"/><Relationship Id="rId377" Type="http://schemas.openxmlformats.org/officeDocument/2006/relationships/customXml" Target="../ink/ink362.xml"/><Relationship Id="rId500" Type="http://schemas.openxmlformats.org/officeDocument/2006/relationships/image" Target="../media/image417.png"/><Relationship Id="rId5" Type="http://schemas.openxmlformats.org/officeDocument/2006/relationships/image" Target="../media/image47.png"/><Relationship Id="rId237" Type="http://schemas.openxmlformats.org/officeDocument/2006/relationships/image" Target="../media/image29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99.xml"/><Relationship Id="rId21" Type="http://schemas.openxmlformats.org/officeDocument/2006/relationships/customXml" Target="../ink/ink451.xml"/><Relationship Id="rId42" Type="http://schemas.openxmlformats.org/officeDocument/2006/relationships/image" Target="../media/image453.png"/><Relationship Id="rId63" Type="http://schemas.openxmlformats.org/officeDocument/2006/relationships/customXml" Target="../ink/ink472.xml"/><Relationship Id="rId84" Type="http://schemas.openxmlformats.org/officeDocument/2006/relationships/image" Target="../media/image474.png"/><Relationship Id="rId138" Type="http://schemas.openxmlformats.org/officeDocument/2006/relationships/image" Target="../media/image501.png"/><Relationship Id="rId159" Type="http://schemas.openxmlformats.org/officeDocument/2006/relationships/customXml" Target="../ink/ink520.xml"/><Relationship Id="rId170" Type="http://schemas.openxmlformats.org/officeDocument/2006/relationships/image" Target="../media/image517.png"/><Relationship Id="rId107" Type="http://schemas.openxmlformats.org/officeDocument/2006/relationships/customXml" Target="../ink/ink494.xml"/><Relationship Id="rId11" Type="http://schemas.openxmlformats.org/officeDocument/2006/relationships/customXml" Target="../ink/ink446.xml"/><Relationship Id="rId32" Type="http://schemas.openxmlformats.org/officeDocument/2006/relationships/image" Target="../media/image448.png"/><Relationship Id="rId53" Type="http://schemas.openxmlformats.org/officeDocument/2006/relationships/customXml" Target="../ink/ink467.xml"/><Relationship Id="rId74" Type="http://schemas.openxmlformats.org/officeDocument/2006/relationships/image" Target="../media/image469.png"/><Relationship Id="rId128" Type="http://schemas.openxmlformats.org/officeDocument/2006/relationships/image" Target="../media/image496.png"/><Relationship Id="rId149" Type="http://schemas.openxmlformats.org/officeDocument/2006/relationships/customXml" Target="../ink/ink515.xml"/><Relationship Id="rId5" Type="http://schemas.openxmlformats.org/officeDocument/2006/relationships/customXml" Target="../ink/ink443.xml"/><Relationship Id="rId95" Type="http://schemas.openxmlformats.org/officeDocument/2006/relationships/customXml" Target="../ink/ink488.xml"/><Relationship Id="rId160" Type="http://schemas.openxmlformats.org/officeDocument/2006/relationships/image" Target="../media/image512.png"/><Relationship Id="rId22" Type="http://schemas.openxmlformats.org/officeDocument/2006/relationships/image" Target="../media/image443.png"/><Relationship Id="rId43" Type="http://schemas.openxmlformats.org/officeDocument/2006/relationships/customXml" Target="../ink/ink462.xml"/><Relationship Id="rId64" Type="http://schemas.openxmlformats.org/officeDocument/2006/relationships/image" Target="../media/image464.png"/><Relationship Id="rId118" Type="http://schemas.openxmlformats.org/officeDocument/2006/relationships/image" Target="../media/image491.png"/><Relationship Id="rId139" Type="http://schemas.openxmlformats.org/officeDocument/2006/relationships/customXml" Target="../ink/ink510.xml"/><Relationship Id="rId85" Type="http://schemas.openxmlformats.org/officeDocument/2006/relationships/customXml" Target="../ink/ink483.xml"/><Relationship Id="rId150" Type="http://schemas.openxmlformats.org/officeDocument/2006/relationships/image" Target="../media/image507.png"/><Relationship Id="rId12" Type="http://schemas.openxmlformats.org/officeDocument/2006/relationships/image" Target="../media/image438.png"/><Relationship Id="rId33" Type="http://schemas.openxmlformats.org/officeDocument/2006/relationships/customXml" Target="../ink/ink457.xml"/><Relationship Id="rId108" Type="http://schemas.openxmlformats.org/officeDocument/2006/relationships/image" Target="../media/image486.png"/><Relationship Id="rId129" Type="http://schemas.openxmlformats.org/officeDocument/2006/relationships/customXml" Target="../ink/ink505.xml"/><Relationship Id="rId54" Type="http://schemas.openxmlformats.org/officeDocument/2006/relationships/image" Target="../media/image459.png"/><Relationship Id="rId70" Type="http://schemas.openxmlformats.org/officeDocument/2006/relationships/image" Target="../media/image467.png"/><Relationship Id="rId75" Type="http://schemas.openxmlformats.org/officeDocument/2006/relationships/customXml" Target="../ink/ink478.xml"/><Relationship Id="rId91" Type="http://schemas.openxmlformats.org/officeDocument/2006/relationships/customXml" Target="../ink/ink486.xml"/><Relationship Id="rId96" Type="http://schemas.openxmlformats.org/officeDocument/2006/relationships/image" Target="../media/image480.png"/><Relationship Id="rId140" Type="http://schemas.openxmlformats.org/officeDocument/2006/relationships/image" Target="../media/image502.png"/><Relationship Id="rId145" Type="http://schemas.openxmlformats.org/officeDocument/2006/relationships/customXml" Target="../ink/ink513.xml"/><Relationship Id="rId161" Type="http://schemas.openxmlformats.org/officeDocument/2006/relationships/customXml" Target="../ink/ink521.xml"/><Relationship Id="rId166" Type="http://schemas.openxmlformats.org/officeDocument/2006/relationships/image" Target="../media/image5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23" Type="http://schemas.openxmlformats.org/officeDocument/2006/relationships/customXml" Target="../ink/ink452.xml"/><Relationship Id="rId28" Type="http://schemas.openxmlformats.org/officeDocument/2006/relationships/image" Target="../media/image446.png"/><Relationship Id="rId49" Type="http://schemas.openxmlformats.org/officeDocument/2006/relationships/customXml" Target="../ink/ink465.xml"/><Relationship Id="rId114" Type="http://schemas.openxmlformats.org/officeDocument/2006/relationships/image" Target="../media/image489.png"/><Relationship Id="rId119" Type="http://schemas.openxmlformats.org/officeDocument/2006/relationships/customXml" Target="../ink/ink500.xml"/><Relationship Id="rId44" Type="http://schemas.openxmlformats.org/officeDocument/2006/relationships/image" Target="../media/image454.png"/><Relationship Id="rId60" Type="http://schemas.openxmlformats.org/officeDocument/2006/relationships/image" Target="../media/image462.png"/><Relationship Id="rId65" Type="http://schemas.openxmlformats.org/officeDocument/2006/relationships/customXml" Target="../ink/ink473.xml"/><Relationship Id="rId81" Type="http://schemas.openxmlformats.org/officeDocument/2006/relationships/customXml" Target="../ink/ink481.xml"/><Relationship Id="rId86" Type="http://schemas.openxmlformats.org/officeDocument/2006/relationships/image" Target="../media/image475.png"/><Relationship Id="rId130" Type="http://schemas.openxmlformats.org/officeDocument/2006/relationships/image" Target="../media/image497.png"/><Relationship Id="rId135" Type="http://schemas.openxmlformats.org/officeDocument/2006/relationships/customXml" Target="../ink/ink508.xml"/><Relationship Id="rId151" Type="http://schemas.openxmlformats.org/officeDocument/2006/relationships/customXml" Target="../ink/ink516.xml"/><Relationship Id="rId156" Type="http://schemas.openxmlformats.org/officeDocument/2006/relationships/image" Target="../media/image510.png"/><Relationship Id="rId13" Type="http://schemas.openxmlformats.org/officeDocument/2006/relationships/customXml" Target="../ink/ink447.xml"/><Relationship Id="rId18" Type="http://schemas.openxmlformats.org/officeDocument/2006/relationships/image" Target="../media/image441.png"/><Relationship Id="rId39" Type="http://schemas.openxmlformats.org/officeDocument/2006/relationships/customXml" Target="../ink/ink460.xml"/><Relationship Id="rId109" Type="http://schemas.openxmlformats.org/officeDocument/2006/relationships/customXml" Target="../ink/ink495.xml"/><Relationship Id="rId34" Type="http://schemas.openxmlformats.org/officeDocument/2006/relationships/image" Target="../media/image449.png"/><Relationship Id="rId50" Type="http://schemas.openxmlformats.org/officeDocument/2006/relationships/image" Target="../media/image457.png"/><Relationship Id="rId55" Type="http://schemas.openxmlformats.org/officeDocument/2006/relationships/customXml" Target="../ink/ink468.xml"/><Relationship Id="rId76" Type="http://schemas.openxmlformats.org/officeDocument/2006/relationships/image" Target="../media/image470.png"/><Relationship Id="rId97" Type="http://schemas.openxmlformats.org/officeDocument/2006/relationships/customXml" Target="../ink/ink489.xml"/><Relationship Id="rId104" Type="http://schemas.openxmlformats.org/officeDocument/2006/relationships/image" Target="../media/image484.png"/><Relationship Id="rId120" Type="http://schemas.openxmlformats.org/officeDocument/2006/relationships/image" Target="../media/image492.png"/><Relationship Id="rId125" Type="http://schemas.openxmlformats.org/officeDocument/2006/relationships/customXml" Target="../ink/ink503.xml"/><Relationship Id="rId141" Type="http://schemas.openxmlformats.org/officeDocument/2006/relationships/customXml" Target="../ink/ink511.xml"/><Relationship Id="rId146" Type="http://schemas.openxmlformats.org/officeDocument/2006/relationships/image" Target="../media/image505.png"/><Relationship Id="rId167" Type="http://schemas.openxmlformats.org/officeDocument/2006/relationships/customXml" Target="../ink/ink524.xml"/><Relationship Id="rId7" Type="http://schemas.openxmlformats.org/officeDocument/2006/relationships/customXml" Target="../ink/ink444.xml"/><Relationship Id="rId71" Type="http://schemas.openxmlformats.org/officeDocument/2006/relationships/customXml" Target="../ink/ink476.xml"/><Relationship Id="rId92" Type="http://schemas.openxmlformats.org/officeDocument/2006/relationships/image" Target="../media/image478.png"/><Relationship Id="rId162" Type="http://schemas.openxmlformats.org/officeDocument/2006/relationships/image" Target="../media/image513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455.xml"/><Relationship Id="rId24" Type="http://schemas.openxmlformats.org/officeDocument/2006/relationships/image" Target="../media/image444.png"/><Relationship Id="rId40" Type="http://schemas.openxmlformats.org/officeDocument/2006/relationships/image" Target="../media/image452.png"/><Relationship Id="rId45" Type="http://schemas.openxmlformats.org/officeDocument/2006/relationships/customXml" Target="../ink/ink463.xml"/><Relationship Id="rId66" Type="http://schemas.openxmlformats.org/officeDocument/2006/relationships/image" Target="../media/image465.png"/><Relationship Id="rId87" Type="http://schemas.openxmlformats.org/officeDocument/2006/relationships/customXml" Target="../ink/ink484.xml"/><Relationship Id="rId110" Type="http://schemas.openxmlformats.org/officeDocument/2006/relationships/image" Target="../media/image487.png"/><Relationship Id="rId115" Type="http://schemas.openxmlformats.org/officeDocument/2006/relationships/customXml" Target="../ink/ink498.xml"/><Relationship Id="rId131" Type="http://schemas.openxmlformats.org/officeDocument/2006/relationships/customXml" Target="../ink/ink506.xml"/><Relationship Id="rId136" Type="http://schemas.openxmlformats.org/officeDocument/2006/relationships/image" Target="../media/image500.png"/><Relationship Id="rId157" Type="http://schemas.openxmlformats.org/officeDocument/2006/relationships/customXml" Target="../ink/ink519.xml"/><Relationship Id="rId61" Type="http://schemas.openxmlformats.org/officeDocument/2006/relationships/customXml" Target="../ink/ink471.xml"/><Relationship Id="rId82" Type="http://schemas.openxmlformats.org/officeDocument/2006/relationships/image" Target="../media/image473.png"/><Relationship Id="rId152" Type="http://schemas.openxmlformats.org/officeDocument/2006/relationships/image" Target="../media/image508.png"/><Relationship Id="rId19" Type="http://schemas.openxmlformats.org/officeDocument/2006/relationships/customXml" Target="../ink/ink450.xml"/><Relationship Id="rId14" Type="http://schemas.openxmlformats.org/officeDocument/2006/relationships/image" Target="../media/image439.png"/><Relationship Id="rId30" Type="http://schemas.openxmlformats.org/officeDocument/2006/relationships/image" Target="../media/image447.png"/><Relationship Id="rId35" Type="http://schemas.openxmlformats.org/officeDocument/2006/relationships/customXml" Target="../ink/ink458.xml"/><Relationship Id="rId56" Type="http://schemas.openxmlformats.org/officeDocument/2006/relationships/image" Target="../media/image460.png"/><Relationship Id="rId77" Type="http://schemas.openxmlformats.org/officeDocument/2006/relationships/customXml" Target="../ink/ink479.xml"/><Relationship Id="rId100" Type="http://schemas.openxmlformats.org/officeDocument/2006/relationships/image" Target="../media/image482.png"/><Relationship Id="rId105" Type="http://schemas.openxmlformats.org/officeDocument/2006/relationships/customXml" Target="../ink/ink493.xml"/><Relationship Id="rId126" Type="http://schemas.openxmlformats.org/officeDocument/2006/relationships/image" Target="../media/image495.png"/><Relationship Id="rId147" Type="http://schemas.openxmlformats.org/officeDocument/2006/relationships/customXml" Target="../ink/ink514.xml"/><Relationship Id="rId168" Type="http://schemas.openxmlformats.org/officeDocument/2006/relationships/image" Target="../media/image516.png"/><Relationship Id="rId8" Type="http://schemas.openxmlformats.org/officeDocument/2006/relationships/image" Target="../media/image436.png"/><Relationship Id="rId51" Type="http://schemas.openxmlformats.org/officeDocument/2006/relationships/customXml" Target="../ink/ink466.xml"/><Relationship Id="rId72" Type="http://schemas.openxmlformats.org/officeDocument/2006/relationships/image" Target="../media/image468.png"/><Relationship Id="rId93" Type="http://schemas.openxmlformats.org/officeDocument/2006/relationships/customXml" Target="../ink/ink487.xml"/><Relationship Id="rId98" Type="http://schemas.openxmlformats.org/officeDocument/2006/relationships/image" Target="../media/image481.png"/><Relationship Id="rId121" Type="http://schemas.openxmlformats.org/officeDocument/2006/relationships/customXml" Target="../ink/ink501.xml"/><Relationship Id="rId142" Type="http://schemas.openxmlformats.org/officeDocument/2006/relationships/image" Target="../media/image503.png"/><Relationship Id="rId163" Type="http://schemas.openxmlformats.org/officeDocument/2006/relationships/customXml" Target="../ink/ink522.xml"/><Relationship Id="rId3" Type="http://schemas.openxmlformats.org/officeDocument/2006/relationships/image" Target="../media/image175.png"/><Relationship Id="rId25" Type="http://schemas.openxmlformats.org/officeDocument/2006/relationships/customXml" Target="../ink/ink453.xml"/><Relationship Id="rId46" Type="http://schemas.openxmlformats.org/officeDocument/2006/relationships/image" Target="../media/image455.png"/><Relationship Id="rId67" Type="http://schemas.openxmlformats.org/officeDocument/2006/relationships/customXml" Target="../ink/ink474.xml"/><Relationship Id="rId116" Type="http://schemas.openxmlformats.org/officeDocument/2006/relationships/image" Target="../media/image490.png"/><Relationship Id="rId137" Type="http://schemas.openxmlformats.org/officeDocument/2006/relationships/customXml" Target="../ink/ink509.xml"/><Relationship Id="rId158" Type="http://schemas.openxmlformats.org/officeDocument/2006/relationships/image" Target="../media/image511.png"/><Relationship Id="rId20" Type="http://schemas.openxmlformats.org/officeDocument/2006/relationships/image" Target="../media/image442.png"/><Relationship Id="rId41" Type="http://schemas.openxmlformats.org/officeDocument/2006/relationships/customXml" Target="../ink/ink461.xml"/><Relationship Id="rId62" Type="http://schemas.openxmlformats.org/officeDocument/2006/relationships/image" Target="../media/image463.png"/><Relationship Id="rId83" Type="http://schemas.openxmlformats.org/officeDocument/2006/relationships/customXml" Target="../ink/ink482.xml"/><Relationship Id="rId88" Type="http://schemas.openxmlformats.org/officeDocument/2006/relationships/image" Target="../media/image476.png"/><Relationship Id="rId111" Type="http://schemas.openxmlformats.org/officeDocument/2006/relationships/customXml" Target="../ink/ink496.xml"/><Relationship Id="rId132" Type="http://schemas.openxmlformats.org/officeDocument/2006/relationships/image" Target="../media/image498.png"/><Relationship Id="rId153" Type="http://schemas.openxmlformats.org/officeDocument/2006/relationships/customXml" Target="../ink/ink517.xml"/><Relationship Id="rId15" Type="http://schemas.openxmlformats.org/officeDocument/2006/relationships/customXml" Target="../ink/ink448.xml"/><Relationship Id="rId36" Type="http://schemas.openxmlformats.org/officeDocument/2006/relationships/image" Target="../media/image450.png"/><Relationship Id="rId57" Type="http://schemas.openxmlformats.org/officeDocument/2006/relationships/customXml" Target="../ink/ink469.xml"/><Relationship Id="rId106" Type="http://schemas.openxmlformats.org/officeDocument/2006/relationships/image" Target="../media/image485.png"/><Relationship Id="rId127" Type="http://schemas.openxmlformats.org/officeDocument/2006/relationships/customXml" Target="../ink/ink504.xml"/><Relationship Id="rId10" Type="http://schemas.openxmlformats.org/officeDocument/2006/relationships/image" Target="../media/image437.png"/><Relationship Id="rId31" Type="http://schemas.openxmlformats.org/officeDocument/2006/relationships/customXml" Target="../ink/ink456.xml"/><Relationship Id="rId52" Type="http://schemas.openxmlformats.org/officeDocument/2006/relationships/image" Target="../media/image458.png"/><Relationship Id="rId73" Type="http://schemas.openxmlformats.org/officeDocument/2006/relationships/customXml" Target="../ink/ink477.xml"/><Relationship Id="rId78" Type="http://schemas.openxmlformats.org/officeDocument/2006/relationships/image" Target="../media/image471.png"/><Relationship Id="rId94" Type="http://schemas.openxmlformats.org/officeDocument/2006/relationships/image" Target="../media/image479.png"/><Relationship Id="rId99" Type="http://schemas.openxmlformats.org/officeDocument/2006/relationships/customXml" Target="../ink/ink490.xml"/><Relationship Id="rId101" Type="http://schemas.openxmlformats.org/officeDocument/2006/relationships/customXml" Target="../ink/ink491.xml"/><Relationship Id="rId122" Type="http://schemas.openxmlformats.org/officeDocument/2006/relationships/image" Target="../media/image493.png"/><Relationship Id="rId143" Type="http://schemas.openxmlformats.org/officeDocument/2006/relationships/customXml" Target="../ink/ink512.xml"/><Relationship Id="rId148" Type="http://schemas.openxmlformats.org/officeDocument/2006/relationships/image" Target="../media/image506.png"/><Relationship Id="rId164" Type="http://schemas.openxmlformats.org/officeDocument/2006/relationships/image" Target="../media/image514.png"/><Relationship Id="rId169" Type="http://schemas.openxmlformats.org/officeDocument/2006/relationships/customXml" Target="../ink/ink525.xml"/><Relationship Id="rId4" Type="http://schemas.openxmlformats.org/officeDocument/2006/relationships/image" Target="../media/image434.png"/><Relationship Id="rId9" Type="http://schemas.openxmlformats.org/officeDocument/2006/relationships/customXml" Target="../ink/ink445.xml"/><Relationship Id="rId26" Type="http://schemas.openxmlformats.org/officeDocument/2006/relationships/image" Target="../media/image445.png"/><Relationship Id="rId47" Type="http://schemas.openxmlformats.org/officeDocument/2006/relationships/customXml" Target="../ink/ink464.xml"/><Relationship Id="rId68" Type="http://schemas.openxmlformats.org/officeDocument/2006/relationships/image" Target="../media/image466.png"/><Relationship Id="rId89" Type="http://schemas.openxmlformats.org/officeDocument/2006/relationships/customXml" Target="../ink/ink485.xml"/><Relationship Id="rId112" Type="http://schemas.openxmlformats.org/officeDocument/2006/relationships/image" Target="../media/image488.png"/><Relationship Id="rId133" Type="http://schemas.openxmlformats.org/officeDocument/2006/relationships/customXml" Target="../ink/ink507.xml"/><Relationship Id="rId154" Type="http://schemas.openxmlformats.org/officeDocument/2006/relationships/image" Target="../media/image509.png"/><Relationship Id="rId16" Type="http://schemas.openxmlformats.org/officeDocument/2006/relationships/image" Target="../media/image440.png"/><Relationship Id="rId37" Type="http://schemas.openxmlformats.org/officeDocument/2006/relationships/customXml" Target="../ink/ink459.xml"/><Relationship Id="rId58" Type="http://schemas.openxmlformats.org/officeDocument/2006/relationships/image" Target="../media/image461.png"/><Relationship Id="rId79" Type="http://schemas.openxmlformats.org/officeDocument/2006/relationships/customXml" Target="../ink/ink480.xml"/><Relationship Id="rId102" Type="http://schemas.openxmlformats.org/officeDocument/2006/relationships/image" Target="../media/image483.png"/><Relationship Id="rId123" Type="http://schemas.openxmlformats.org/officeDocument/2006/relationships/customXml" Target="../ink/ink502.xml"/><Relationship Id="rId144" Type="http://schemas.openxmlformats.org/officeDocument/2006/relationships/image" Target="../media/image504.png"/><Relationship Id="rId90" Type="http://schemas.openxmlformats.org/officeDocument/2006/relationships/image" Target="../media/image477.png"/><Relationship Id="rId165" Type="http://schemas.openxmlformats.org/officeDocument/2006/relationships/customXml" Target="../ink/ink523.xml"/><Relationship Id="rId27" Type="http://schemas.openxmlformats.org/officeDocument/2006/relationships/customXml" Target="../ink/ink454.xml"/><Relationship Id="rId48" Type="http://schemas.openxmlformats.org/officeDocument/2006/relationships/image" Target="../media/image456.png"/><Relationship Id="rId69" Type="http://schemas.openxmlformats.org/officeDocument/2006/relationships/customXml" Target="../ink/ink475.xml"/><Relationship Id="rId113" Type="http://schemas.openxmlformats.org/officeDocument/2006/relationships/customXml" Target="../ink/ink497.xml"/><Relationship Id="rId134" Type="http://schemas.openxmlformats.org/officeDocument/2006/relationships/image" Target="../media/image499.png"/><Relationship Id="rId80" Type="http://schemas.openxmlformats.org/officeDocument/2006/relationships/image" Target="../media/image472.png"/><Relationship Id="rId155" Type="http://schemas.openxmlformats.org/officeDocument/2006/relationships/customXml" Target="../ink/ink518.xml"/><Relationship Id="rId17" Type="http://schemas.openxmlformats.org/officeDocument/2006/relationships/customXml" Target="../ink/ink449.xml"/><Relationship Id="rId38" Type="http://schemas.openxmlformats.org/officeDocument/2006/relationships/image" Target="../media/image451.png"/><Relationship Id="rId59" Type="http://schemas.openxmlformats.org/officeDocument/2006/relationships/customXml" Target="../ink/ink470.xml"/><Relationship Id="rId103" Type="http://schemas.openxmlformats.org/officeDocument/2006/relationships/customXml" Target="../ink/ink492.xml"/><Relationship Id="rId124" Type="http://schemas.openxmlformats.org/officeDocument/2006/relationships/image" Target="../media/image494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4.xml"/><Relationship Id="rId21" Type="http://schemas.openxmlformats.org/officeDocument/2006/relationships/customXml" Target="../ink/ink534.xml"/><Relationship Id="rId42" Type="http://schemas.openxmlformats.org/officeDocument/2006/relationships/image" Target="../media/image548.png"/><Relationship Id="rId63" Type="http://schemas.openxmlformats.org/officeDocument/2006/relationships/customXml" Target="../ink/ink555.xml"/><Relationship Id="rId84" Type="http://schemas.openxmlformats.org/officeDocument/2006/relationships/image" Target="../media/image568.png"/><Relationship Id="rId138" Type="http://schemas.openxmlformats.org/officeDocument/2006/relationships/image" Target="../media/image593.png"/><Relationship Id="rId107" Type="http://schemas.openxmlformats.org/officeDocument/2006/relationships/image" Target="../media/image578.png"/><Relationship Id="rId11" Type="http://schemas.openxmlformats.org/officeDocument/2006/relationships/customXml" Target="../ink/ink529.xml"/><Relationship Id="rId32" Type="http://schemas.openxmlformats.org/officeDocument/2006/relationships/image" Target="../media/image543.png"/><Relationship Id="rId37" Type="http://schemas.openxmlformats.org/officeDocument/2006/relationships/customXml" Target="../ink/ink542.xml"/><Relationship Id="rId53" Type="http://schemas.openxmlformats.org/officeDocument/2006/relationships/customXml" Target="../ink/ink550.xml"/><Relationship Id="rId58" Type="http://schemas.openxmlformats.org/officeDocument/2006/relationships/image" Target="../media/image556.png"/><Relationship Id="rId74" Type="http://schemas.openxmlformats.org/officeDocument/2006/relationships/image" Target="../media/image564.png"/><Relationship Id="rId79" Type="http://schemas.openxmlformats.org/officeDocument/2006/relationships/customXml" Target="../ink/ink563.xml"/><Relationship Id="rId102" Type="http://schemas.openxmlformats.org/officeDocument/2006/relationships/image" Target="../media/image576.png"/><Relationship Id="rId123" Type="http://schemas.openxmlformats.org/officeDocument/2006/relationships/customXml" Target="../ink/ink587.xml"/><Relationship Id="rId128" Type="http://schemas.openxmlformats.org/officeDocument/2006/relationships/image" Target="../media/image588.png"/><Relationship Id="rId5" Type="http://schemas.openxmlformats.org/officeDocument/2006/relationships/customXml" Target="../ink/ink526.xml"/><Relationship Id="rId90" Type="http://schemas.openxmlformats.org/officeDocument/2006/relationships/image" Target="../media/image570.png"/><Relationship Id="rId95" Type="http://schemas.openxmlformats.org/officeDocument/2006/relationships/customXml" Target="../ink/ink572.xml"/><Relationship Id="rId22" Type="http://schemas.openxmlformats.org/officeDocument/2006/relationships/image" Target="../media/image538.png"/><Relationship Id="rId27" Type="http://schemas.openxmlformats.org/officeDocument/2006/relationships/customXml" Target="../ink/ink537.xml"/><Relationship Id="rId43" Type="http://schemas.openxmlformats.org/officeDocument/2006/relationships/customXml" Target="../ink/ink545.xml"/><Relationship Id="rId48" Type="http://schemas.openxmlformats.org/officeDocument/2006/relationships/image" Target="../media/image551.png"/><Relationship Id="rId64" Type="http://schemas.openxmlformats.org/officeDocument/2006/relationships/image" Target="../media/image559.png"/><Relationship Id="rId69" Type="http://schemas.openxmlformats.org/officeDocument/2006/relationships/customXml" Target="../ink/ink558.xml"/><Relationship Id="rId113" Type="http://schemas.openxmlformats.org/officeDocument/2006/relationships/customXml" Target="../ink/ink582.xml"/><Relationship Id="rId118" Type="http://schemas.openxmlformats.org/officeDocument/2006/relationships/image" Target="../media/image583.png"/><Relationship Id="rId134" Type="http://schemas.openxmlformats.org/officeDocument/2006/relationships/image" Target="../media/image591.png"/><Relationship Id="rId139" Type="http://schemas.openxmlformats.org/officeDocument/2006/relationships/customXml" Target="../ink/ink595.xml"/><Relationship Id="rId80" Type="http://schemas.openxmlformats.org/officeDocument/2006/relationships/image" Target="../media/image566.png"/><Relationship Id="rId85" Type="http://schemas.openxmlformats.org/officeDocument/2006/relationships/customXml" Target="../ink/ink566.xml"/><Relationship Id="rId12" Type="http://schemas.openxmlformats.org/officeDocument/2006/relationships/image" Target="../media/image533.png"/><Relationship Id="rId17" Type="http://schemas.openxmlformats.org/officeDocument/2006/relationships/customXml" Target="../ink/ink532.xml"/><Relationship Id="rId33" Type="http://schemas.openxmlformats.org/officeDocument/2006/relationships/customXml" Target="../ink/ink540.xml"/><Relationship Id="rId38" Type="http://schemas.openxmlformats.org/officeDocument/2006/relationships/image" Target="../media/image546.png"/><Relationship Id="rId59" Type="http://schemas.openxmlformats.org/officeDocument/2006/relationships/customXml" Target="../ink/ink553.xml"/><Relationship Id="rId103" Type="http://schemas.openxmlformats.org/officeDocument/2006/relationships/customXml" Target="../ink/ink576.xml"/><Relationship Id="rId108" Type="http://schemas.openxmlformats.org/officeDocument/2006/relationships/customXml" Target="../ink/ink579.xml"/><Relationship Id="rId124" Type="http://schemas.openxmlformats.org/officeDocument/2006/relationships/image" Target="../media/image586.png"/><Relationship Id="rId129" Type="http://schemas.openxmlformats.org/officeDocument/2006/relationships/customXml" Target="../ink/ink590.xml"/><Relationship Id="rId54" Type="http://schemas.openxmlformats.org/officeDocument/2006/relationships/image" Target="../media/image554.png"/><Relationship Id="rId70" Type="http://schemas.openxmlformats.org/officeDocument/2006/relationships/image" Target="../media/image562.png"/><Relationship Id="rId75" Type="http://schemas.openxmlformats.org/officeDocument/2006/relationships/customXml" Target="../ink/ink561.xml"/><Relationship Id="rId91" Type="http://schemas.openxmlformats.org/officeDocument/2006/relationships/customXml" Target="../ink/ink570.xml"/><Relationship Id="rId96" Type="http://schemas.openxmlformats.org/officeDocument/2006/relationships/image" Target="../media/image573.png"/><Relationship Id="rId140" Type="http://schemas.openxmlformats.org/officeDocument/2006/relationships/image" Target="../media/image5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23" Type="http://schemas.openxmlformats.org/officeDocument/2006/relationships/customXml" Target="../ink/ink535.xml"/><Relationship Id="rId28" Type="http://schemas.openxmlformats.org/officeDocument/2006/relationships/image" Target="../media/image541.png"/><Relationship Id="rId49" Type="http://schemas.openxmlformats.org/officeDocument/2006/relationships/customXml" Target="../ink/ink548.xml"/><Relationship Id="rId114" Type="http://schemas.openxmlformats.org/officeDocument/2006/relationships/image" Target="../media/image581.png"/><Relationship Id="rId119" Type="http://schemas.openxmlformats.org/officeDocument/2006/relationships/customXml" Target="../ink/ink585.xml"/><Relationship Id="rId44" Type="http://schemas.openxmlformats.org/officeDocument/2006/relationships/image" Target="../media/image549.png"/><Relationship Id="rId60" Type="http://schemas.openxmlformats.org/officeDocument/2006/relationships/image" Target="../media/image557.png"/><Relationship Id="rId65" Type="http://schemas.openxmlformats.org/officeDocument/2006/relationships/customXml" Target="../ink/ink556.xml"/><Relationship Id="rId81" Type="http://schemas.openxmlformats.org/officeDocument/2006/relationships/customXml" Target="../ink/ink564.xml"/><Relationship Id="rId86" Type="http://schemas.openxmlformats.org/officeDocument/2006/relationships/customXml" Target="../ink/ink567.xml"/><Relationship Id="rId130" Type="http://schemas.openxmlformats.org/officeDocument/2006/relationships/image" Target="../media/image589.png"/><Relationship Id="rId135" Type="http://schemas.openxmlformats.org/officeDocument/2006/relationships/customXml" Target="../ink/ink593.xml"/><Relationship Id="rId13" Type="http://schemas.openxmlformats.org/officeDocument/2006/relationships/customXml" Target="../ink/ink530.xml"/><Relationship Id="rId18" Type="http://schemas.openxmlformats.org/officeDocument/2006/relationships/image" Target="../media/image536.png"/><Relationship Id="rId39" Type="http://schemas.openxmlformats.org/officeDocument/2006/relationships/customXml" Target="../ink/ink543.xml"/><Relationship Id="rId109" Type="http://schemas.openxmlformats.org/officeDocument/2006/relationships/image" Target="../media/image579.png"/><Relationship Id="rId34" Type="http://schemas.openxmlformats.org/officeDocument/2006/relationships/image" Target="../media/image544.png"/><Relationship Id="rId50" Type="http://schemas.openxmlformats.org/officeDocument/2006/relationships/image" Target="../media/image552.png"/><Relationship Id="rId55" Type="http://schemas.openxmlformats.org/officeDocument/2006/relationships/customXml" Target="../ink/ink551.xml"/><Relationship Id="rId76" Type="http://schemas.openxmlformats.org/officeDocument/2006/relationships/image" Target="../media/image565.png"/><Relationship Id="rId97" Type="http://schemas.openxmlformats.org/officeDocument/2006/relationships/customXml" Target="../ink/ink573.xml"/><Relationship Id="rId104" Type="http://schemas.openxmlformats.org/officeDocument/2006/relationships/image" Target="../media/image577.png"/><Relationship Id="rId120" Type="http://schemas.openxmlformats.org/officeDocument/2006/relationships/image" Target="../media/image584.png"/><Relationship Id="rId125" Type="http://schemas.openxmlformats.org/officeDocument/2006/relationships/customXml" Target="../ink/ink588.xml"/><Relationship Id="rId141" Type="http://schemas.openxmlformats.org/officeDocument/2006/relationships/customXml" Target="../ink/ink596.xml"/><Relationship Id="rId7" Type="http://schemas.openxmlformats.org/officeDocument/2006/relationships/customXml" Target="../ink/ink527.xml"/><Relationship Id="rId71" Type="http://schemas.openxmlformats.org/officeDocument/2006/relationships/customXml" Target="../ink/ink559.xml"/><Relationship Id="rId92" Type="http://schemas.openxmlformats.org/officeDocument/2006/relationships/image" Target="../media/image571.png"/><Relationship Id="rId2" Type="http://schemas.openxmlformats.org/officeDocument/2006/relationships/image" Target="../media/image435.jpeg"/><Relationship Id="rId29" Type="http://schemas.openxmlformats.org/officeDocument/2006/relationships/customXml" Target="../ink/ink538.xml"/><Relationship Id="rId24" Type="http://schemas.openxmlformats.org/officeDocument/2006/relationships/image" Target="../media/image539.png"/><Relationship Id="rId40" Type="http://schemas.openxmlformats.org/officeDocument/2006/relationships/image" Target="../media/image547.png"/><Relationship Id="rId45" Type="http://schemas.openxmlformats.org/officeDocument/2006/relationships/customXml" Target="../ink/ink546.xml"/><Relationship Id="rId66" Type="http://schemas.openxmlformats.org/officeDocument/2006/relationships/image" Target="../media/image560.png"/><Relationship Id="rId87" Type="http://schemas.openxmlformats.org/officeDocument/2006/relationships/customXml" Target="../ink/ink568.xml"/><Relationship Id="rId110" Type="http://schemas.openxmlformats.org/officeDocument/2006/relationships/customXml" Target="../ink/ink580.xml"/><Relationship Id="rId115" Type="http://schemas.openxmlformats.org/officeDocument/2006/relationships/customXml" Target="../ink/ink583.xml"/><Relationship Id="rId131" Type="http://schemas.openxmlformats.org/officeDocument/2006/relationships/customXml" Target="../ink/ink591.xml"/><Relationship Id="rId136" Type="http://schemas.openxmlformats.org/officeDocument/2006/relationships/image" Target="../media/image592.png"/><Relationship Id="rId61" Type="http://schemas.openxmlformats.org/officeDocument/2006/relationships/customXml" Target="../ink/ink554.xml"/><Relationship Id="rId82" Type="http://schemas.openxmlformats.org/officeDocument/2006/relationships/image" Target="../media/image567.png"/><Relationship Id="rId19" Type="http://schemas.openxmlformats.org/officeDocument/2006/relationships/customXml" Target="../ink/ink533.xml"/><Relationship Id="rId14" Type="http://schemas.openxmlformats.org/officeDocument/2006/relationships/image" Target="../media/image534.png"/><Relationship Id="rId30" Type="http://schemas.openxmlformats.org/officeDocument/2006/relationships/image" Target="../media/image542.png"/><Relationship Id="rId35" Type="http://schemas.openxmlformats.org/officeDocument/2006/relationships/customXml" Target="../ink/ink541.xml"/><Relationship Id="rId56" Type="http://schemas.openxmlformats.org/officeDocument/2006/relationships/image" Target="../media/image555.png"/><Relationship Id="rId77" Type="http://schemas.openxmlformats.org/officeDocument/2006/relationships/customXml" Target="../ink/ink562.xml"/><Relationship Id="rId100" Type="http://schemas.openxmlformats.org/officeDocument/2006/relationships/image" Target="../media/image575.png"/><Relationship Id="rId105" Type="http://schemas.openxmlformats.org/officeDocument/2006/relationships/customXml" Target="../ink/ink577.xml"/><Relationship Id="rId126" Type="http://schemas.openxmlformats.org/officeDocument/2006/relationships/image" Target="../media/image587.png"/><Relationship Id="rId8" Type="http://schemas.openxmlformats.org/officeDocument/2006/relationships/image" Target="../media/image531.png"/><Relationship Id="rId51" Type="http://schemas.openxmlformats.org/officeDocument/2006/relationships/customXml" Target="../ink/ink549.xml"/><Relationship Id="rId72" Type="http://schemas.openxmlformats.org/officeDocument/2006/relationships/image" Target="../media/image563.png"/><Relationship Id="rId93" Type="http://schemas.openxmlformats.org/officeDocument/2006/relationships/customXml" Target="../ink/ink571.xml"/><Relationship Id="rId98" Type="http://schemas.openxmlformats.org/officeDocument/2006/relationships/image" Target="../media/image574.png"/><Relationship Id="rId121" Type="http://schemas.openxmlformats.org/officeDocument/2006/relationships/customXml" Target="../ink/ink586.xml"/><Relationship Id="rId142" Type="http://schemas.openxmlformats.org/officeDocument/2006/relationships/image" Target="../media/image595.png"/><Relationship Id="rId3" Type="http://schemas.openxmlformats.org/officeDocument/2006/relationships/image" Target="../media/image436.jpeg"/><Relationship Id="rId25" Type="http://schemas.openxmlformats.org/officeDocument/2006/relationships/customXml" Target="../ink/ink536.xml"/><Relationship Id="rId46" Type="http://schemas.openxmlformats.org/officeDocument/2006/relationships/image" Target="../media/image550.png"/><Relationship Id="rId67" Type="http://schemas.openxmlformats.org/officeDocument/2006/relationships/customXml" Target="../ink/ink557.xml"/><Relationship Id="rId116" Type="http://schemas.openxmlformats.org/officeDocument/2006/relationships/image" Target="../media/image582.png"/><Relationship Id="rId137" Type="http://schemas.openxmlformats.org/officeDocument/2006/relationships/customXml" Target="../ink/ink594.xml"/><Relationship Id="rId20" Type="http://schemas.openxmlformats.org/officeDocument/2006/relationships/image" Target="../media/image537.png"/><Relationship Id="rId41" Type="http://schemas.openxmlformats.org/officeDocument/2006/relationships/customXml" Target="../ink/ink544.xml"/><Relationship Id="rId62" Type="http://schemas.openxmlformats.org/officeDocument/2006/relationships/image" Target="../media/image558.png"/><Relationship Id="rId83" Type="http://schemas.openxmlformats.org/officeDocument/2006/relationships/customXml" Target="../ink/ink565.xml"/><Relationship Id="rId88" Type="http://schemas.openxmlformats.org/officeDocument/2006/relationships/image" Target="../media/image569.png"/><Relationship Id="rId111" Type="http://schemas.openxmlformats.org/officeDocument/2006/relationships/customXml" Target="../ink/ink581.xml"/><Relationship Id="rId132" Type="http://schemas.openxmlformats.org/officeDocument/2006/relationships/image" Target="../media/image590.png"/><Relationship Id="rId15" Type="http://schemas.openxmlformats.org/officeDocument/2006/relationships/customXml" Target="../ink/ink531.xml"/><Relationship Id="rId36" Type="http://schemas.openxmlformats.org/officeDocument/2006/relationships/image" Target="../media/image545.png"/><Relationship Id="rId57" Type="http://schemas.openxmlformats.org/officeDocument/2006/relationships/customXml" Target="../ink/ink552.xml"/><Relationship Id="rId106" Type="http://schemas.openxmlformats.org/officeDocument/2006/relationships/customXml" Target="../ink/ink578.xml"/><Relationship Id="rId127" Type="http://schemas.openxmlformats.org/officeDocument/2006/relationships/customXml" Target="../ink/ink589.xml"/><Relationship Id="rId10" Type="http://schemas.openxmlformats.org/officeDocument/2006/relationships/image" Target="../media/image532.png"/><Relationship Id="rId31" Type="http://schemas.openxmlformats.org/officeDocument/2006/relationships/customXml" Target="../ink/ink539.xml"/><Relationship Id="rId52" Type="http://schemas.openxmlformats.org/officeDocument/2006/relationships/image" Target="../media/image553.png"/><Relationship Id="rId73" Type="http://schemas.openxmlformats.org/officeDocument/2006/relationships/customXml" Target="../ink/ink560.xml"/><Relationship Id="rId78" Type="http://schemas.openxmlformats.org/officeDocument/2006/relationships/image" Target="../media/image143.png"/><Relationship Id="rId94" Type="http://schemas.openxmlformats.org/officeDocument/2006/relationships/image" Target="../media/image572.png"/><Relationship Id="rId99" Type="http://schemas.openxmlformats.org/officeDocument/2006/relationships/customXml" Target="../ink/ink574.xml"/><Relationship Id="rId101" Type="http://schemas.openxmlformats.org/officeDocument/2006/relationships/customXml" Target="../ink/ink575.xml"/><Relationship Id="rId122" Type="http://schemas.openxmlformats.org/officeDocument/2006/relationships/image" Target="../media/image585.png"/><Relationship Id="rId4" Type="http://schemas.openxmlformats.org/officeDocument/2006/relationships/image" Target="../media/image437.gif"/><Relationship Id="rId9" Type="http://schemas.openxmlformats.org/officeDocument/2006/relationships/customXml" Target="../ink/ink528.xml"/><Relationship Id="rId26" Type="http://schemas.openxmlformats.org/officeDocument/2006/relationships/image" Target="../media/image540.png"/><Relationship Id="rId47" Type="http://schemas.openxmlformats.org/officeDocument/2006/relationships/customXml" Target="../ink/ink547.xml"/><Relationship Id="rId68" Type="http://schemas.openxmlformats.org/officeDocument/2006/relationships/image" Target="../media/image561.png"/><Relationship Id="rId89" Type="http://schemas.openxmlformats.org/officeDocument/2006/relationships/customXml" Target="../ink/ink569.xml"/><Relationship Id="rId112" Type="http://schemas.openxmlformats.org/officeDocument/2006/relationships/image" Target="../media/image580.png"/><Relationship Id="rId133" Type="http://schemas.openxmlformats.org/officeDocument/2006/relationships/customXml" Target="../ink/ink592.xml"/><Relationship Id="rId16" Type="http://schemas.openxmlformats.org/officeDocument/2006/relationships/image" Target="../media/image535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54.xml"/><Relationship Id="rId299" Type="http://schemas.openxmlformats.org/officeDocument/2006/relationships/image" Target="../media/image1118.png"/><Relationship Id="rId21" Type="http://schemas.openxmlformats.org/officeDocument/2006/relationships/customXml" Target="../ink/ink606.xml"/><Relationship Id="rId63" Type="http://schemas.openxmlformats.org/officeDocument/2006/relationships/customXml" Target="../ink/ink627.xml"/><Relationship Id="rId159" Type="http://schemas.openxmlformats.org/officeDocument/2006/relationships/image" Target="../media/image1050.png"/><Relationship Id="rId324" Type="http://schemas.openxmlformats.org/officeDocument/2006/relationships/customXml" Target="../ink/ink760.xml"/><Relationship Id="rId366" Type="http://schemas.openxmlformats.org/officeDocument/2006/relationships/customXml" Target="../ink/ink782.xml"/><Relationship Id="rId170" Type="http://schemas.openxmlformats.org/officeDocument/2006/relationships/customXml" Target="../ink/ink681.xml"/><Relationship Id="rId226" Type="http://schemas.openxmlformats.org/officeDocument/2006/relationships/image" Target="../media/image1082.png"/><Relationship Id="rId433" Type="http://schemas.openxmlformats.org/officeDocument/2006/relationships/customXml" Target="../ink/ink816.xml"/><Relationship Id="rId268" Type="http://schemas.openxmlformats.org/officeDocument/2006/relationships/customXml" Target="../ink/ink732.xml"/><Relationship Id="rId32" Type="http://schemas.openxmlformats.org/officeDocument/2006/relationships/image" Target="../media/image987.png"/><Relationship Id="rId74" Type="http://schemas.openxmlformats.org/officeDocument/2006/relationships/image" Target="../media/image1008.png"/><Relationship Id="rId128" Type="http://schemas.openxmlformats.org/officeDocument/2006/relationships/customXml" Target="../ink/ink660.xml"/><Relationship Id="rId335" Type="http://schemas.openxmlformats.org/officeDocument/2006/relationships/image" Target="../media/image1136.png"/><Relationship Id="rId377" Type="http://schemas.openxmlformats.org/officeDocument/2006/relationships/customXml" Target="../ink/ink788.xml"/><Relationship Id="rId5" Type="http://schemas.openxmlformats.org/officeDocument/2006/relationships/customXml" Target="../ink/ink598.xml"/><Relationship Id="rId181" Type="http://schemas.openxmlformats.org/officeDocument/2006/relationships/customXml" Target="../ink/ink687.xml"/><Relationship Id="rId237" Type="http://schemas.openxmlformats.org/officeDocument/2006/relationships/customXml" Target="../ink/ink716.xml"/><Relationship Id="rId402" Type="http://schemas.openxmlformats.org/officeDocument/2006/relationships/image" Target="../media/image1168.png"/><Relationship Id="rId279" Type="http://schemas.openxmlformats.org/officeDocument/2006/relationships/image" Target="../media/image1108.png"/><Relationship Id="rId43" Type="http://schemas.openxmlformats.org/officeDocument/2006/relationships/customXml" Target="../ink/ink617.xml"/><Relationship Id="rId139" Type="http://schemas.openxmlformats.org/officeDocument/2006/relationships/image" Target="../media/image1040.png"/><Relationship Id="rId290" Type="http://schemas.openxmlformats.org/officeDocument/2006/relationships/customXml" Target="../ink/ink743.xml"/><Relationship Id="rId304" Type="http://schemas.openxmlformats.org/officeDocument/2006/relationships/customXml" Target="../ink/ink750.xml"/><Relationship Id="rId346" Type="http://schemas.openxmlformats.org/officeDocument/2006/relationships/image" Target="../media/image1141.png"/><Relationship Id="rId388" Type="http://schemas.openxmlformats.org/officeDocument/2006/relationships/image" Target="../media/image1161.png"/><Relationship Id="rId85" Type="http://schemas.openxmlformats.org/officeDocument/2006/relationships/customXml" Target="../ink/ink638.xml"/><Relationship Id="rId150" Type="http://schemas.openxmlformats.org/officeDocument/2006/relationships/customXml" Target="../ink/ink671.xml"/><Relationship Id="rId192" Type="http://schemas.openxmlformats.org/officeDocument/2006/relationships/customXml" Target="../ink/ink693.xml"/><Relationship Id="rId206" Type="http://schemas.openxmlformats.org/officeDocument/2006/relationships/customXml" Target="../ink/ink700.xml"/><Relationship Id="rId413" Type="http://schemas.openxmlformats.org/officeDocument/2006/relationships/customXml" Target="../ink/ink806.xml"/><Relationship Id="rId248" Type="http://schemas.openxmlformats.org/officeDocument/2006/relationships/customXml" Target="../ink/ink722.xml"/><Relationship Id="rId12" Type="http://schemas.openxmlformats.org/officeDocument/2006/relationships/image" Target="../media/image977.png"/><Relationship Id="rId108" Type="http://schemas.openxmlformats.org/officeDocument/2006/relationships/image" Target="../media/image1025.png"/><Relationship Id="rId315" Type="http://schemas.openxmlformats.org/officeDocument/2006/relationships/image" Target="../media/image1126.png"/><Relationship Id="rId357" Type="http://schemas.openxmlformats.org/officeDocument/2006/relationships/customXml" Target="../ink/ink777.xml"/><Relationship Id="rId54" Type="http://schemas.openxmlformats.org/officeDocument/2006/relationships/image" Target="../media/image998.png"/><Relationship Id="rId96" Type="http://schemas.openxmlformats.org/officeDocument/2006/relationships/image" Target="../media/image1019.png"/><Relationship Id="rId161" Type="http://schemas.openxmlformats.org/officeDocument/2006/relationships/image" Target="../media/image1051.png"/><Relationship Id="rId217" Type="http://schemas.openxmlformats.org/officeDocument/2006/relationships/image" Target="../media/image1078.png"/><Relationship Id="rId399" Type="http://schemas.openxmlformats.org/officeDocument/2006/relationships/customXml" Target="../ink/ink799.xml"/><Relationship Id="rId259" Type="http://schemas.openxmlformats.org/officeDocument/2006/relationships/image" Target="../media/image1098.png"/><Relationship Id="rId424" Type="http://schemas.openxmlformats.org/officeDocument/2006/relationships/image" Target="../media/image1179.png"/><Relationship Id="rId23" Type="http://schemas.openxmlformats.org/officeDocument/2006/relationships/customXml" Target="../ink/ink607.xml"/><Relationship Id="rId119" Type="http://schemas.openxmlformats.org/officeDocument/2006/relationships/customXml" Target="../ink/ink655.xml"/><Relationship Id="rId270" Type="http://schemas.openxmlformats.org/officeDocument/2006/relationships/customXml" Target="../ink/ink733.xml"/><Relationship Id="rId326" Type="http://schemas.openxmlformats.org/officeDocument/2006/relationships/customXml" Target="../ink/ink761.xml"/><Relationship Id="rId65" Type="http://schemas.openxmlformats.org/officeDocument/2006/relationships/customXml" Target="../ink/ink628.xml"/><Relationship Id="rId130" Type="http://schemas.openxmlformats.org/officeDocument/2006/relationships/customXml" Target="../ink/ink661.xml"/><Relationship Id="rId368" Type="http://schemas.openxmlformats.org/officeDocument/2006/relationships/customXml" Target="../ink/ink783.xml"/><Relationship Id="rId172" Type="http://schemas.openxmlformats.org/officeDocument/2006/relationships/customXml" Target="../ink/ink682.xml"/><Relationship Id="rId228" Type="http://schemas.openxmlformats.org/officeDocument/2006/relationships/image" Target="../media/image1083.png"/><Relationship Id="rId435" Type="http://schemas.openxmlformats.org/officeDocument/2006/relationships/customXml" Target="../ink/ink817.xml"/><Relationship Id="rId281" Type="http://schemas.openxmlformats.org/officeDocument/2006/relationships/image" Target="../media/image1109.png"/><Relationship Id="rId337" Type="http://schemas.openxmlformats.org/officeDocument/2006/relationships/image" Target="../media/image1137.png"/><Relationship Id="rId34" Type="http://schemas.openxmlformats.org/officeDocument/2006/relationships/image" Target="../media/image988.png"/><Relationship Id="rId76" Type="http://schemas.openxmlformats.org/officeDocument/2006/relationships/image" Target="../media/image1009.png"/><Relationship Id="rId141" Type="http://schemas.openxmlformats.org/officeDocument/2006/relationships/image" Target="../media/image1041.png"/><Relationship Id="rId379" Type="http://schemas.openxmlformats.org/officeDocument/2006/relationships/customXml" Target="../ink/ink789.xml"/><Relationship Id="rId7" Type="http://schemas.openxmlformats.org/officeDocument/2006/relationships/customXml" Target="../ink/ink599.xml"/><Relationship Id="rId183" Type="http://schemas.openxmlformats.org/officeDocument/2006/relationships/image" Target="../media/image1061.png"/><Relationship Id="rId239" Type="http://schemas.openxmlformats.org/officeDocument/2006/relationships/image" Target="../media/image1088.png"/><Relationship Id="rId390" Type="http://schemas.openxmlformats.org/officeDocument/2006/relationships/image" Target="../media/image1162.png"/><Relationship Id="rId404" Type="http://schemas.openxmlformats.org/officeDocument/2006/relationships/image" Target="../media/image1169.png"/><Relationship Id="rId250" Type="http://schemas.openxmlformats.org/officeDocument/2006/relationships/customXml" Target="../ink/ink723.xml"/><Relationship Id="rId292" Type="http://schemas.openxmlformats.org/officeDocument/2006/relationships/customXml" Target="../ink/ink744.xml"/><Relationship Id="rId306" Type="http://schemas.openxmlformats.org/officeDocument/2006/relationships/customXml" Target="../ink/ink751.xml"/><Relationship Id="rId45" Type="http://schemas.openxmlformats.org/officeDocument/2006/relationships/customXml" Target="../ink/ink618.xml"/><Relationship Id="rId87" Type="http://schemas.openxmlformats.org/officeDocument/2006/relationships/customXml" Target="../ink/ink639.xml"/><Relationship Id="rId110" Type="http://schemas.openxmlformats.org/officeDocument/2006/relationships/image" Target="../media/image1026.png"/><Relationship Id="rId348" Type="http://schemas.openxmlformats.org/officeDocument/2006/relationships/image" Target="../media/image1142.png"/><Relationship Id="rId152" Type="http://schemas.openxmlformats.org/officeDocument/2006/relationships/customXml" Target="../ink/ink672.xml"/><Relationship Id="rId194" Type="http://schemas.openxmlformats.org/officeDocument/2006/relationships/customXml" Target="../ink/ink694.xml"/><Relationship Id="rId208" Type="http://schemas.openxmlformats.org/officeDocument/2006/relationships/customXml" Target="../ink/ink701.xml"/><Relationship Id="rId415" Type="http://schemas.openxmlformats.org/officeDocument/2006/relationships/customXml" Target="../ink/ink807.xml"/><Relationship Id="rId261" Type="http://schemas.openxmlformats.org/officeDocument/2006/relationships/image" Target="../media/image1099.png"/><Relationship Id="rId14" Type="http://schemas.openxmlformats.org/officeDocument/2006/relationships/image" Target="../media/image978.png"/><Relationship Id="rId56" Type="http://schemas.openxmlformats.org/officeDocument/2006/relationships/image" Target="../media/image999.png"/><Relationship Id="rId317" Type="http://schemas.openxmlformats.org/officeDocument/2006/relationships/image" Target="../media/image1127.png"/><Relationship Id="rId359" Type="http://schemas.openxmlformats.org/officeDocument/2006/relationships/customXml" Target="../ink/ink778.xml"/><Relationship Id="rId98" Type="http://schemas.openxmlformats.org/officeDocument/2006/relationships/image" Target="../media/image1020.png"/><Relationship Id="rId121" Type="http://schemas.openxmlformats.org/officeDocument/2006/relationships/image" Target="../media/image1031.png"/><Relationship Id="rId163" Type="http://schemas.openxmlformats.org/officeDocument/2006/relationships/image" Target="../media/image1052.png"/><Relationship Id="rId219" Type="http://schemas.openxmlformats.org/officeDocument/2006/relationships/image" Target="../media/image1079.png"/><Relationship Id="rId370" Type="http://schemas.openxmlformats.org/officeDocument/2006/relationships/customXml" Target="../ink/ink784.xml"/><Relationship Id="rId426" Type="http://schemas.openxmlformats.org/officeDocument/2006/relationships/image" Target="../media/image1180.png"/><Relationship Id="rId230" Type="http://schemas.openxmlformats.org/officeDocument/2006/relationships/image" Target="../media/image1084.png"/><Relationship Id="rId25" Type="http://schemas.openxmlformats.org/officeDocument/2006/relationships/customXml" Target="../ink/ink608.xml"/><Relationship Id="rId67" Type="http://schemas.openxmlformats.org/officeDocument/2006/relationships/customXml" Target="../ink/ink629.xml"/><Relationship Id="rId272" Type="http://schemas.openxmlformats.org/officeDocument/2006/relationships/customXml" Target="../ink/ink734.xml"/><Relationship Id="rId328" Type="http://schemas.openxmlformats.org/officeDocument/2006/relationships/customXml" Target="../ink/ink762.xml"/><Relationship Id="rId132" Type="http://schemas.openxmlformats.org/officeDocument/2006/relationships/customXml" Target="../ink/ink662.xml"/><Relationship Id="rId174" Type="http://schemas.openxmlformats.org/officeDocument/2006/relationships/customXml" Target="../ink/ink683.xml"/><Relationship Id="rId381" Type="http://schemas.openxmlformats.org/officeDocument/2006/relationships/customXml" Target="../ink/ink790.xml"/><Relationship Id="rId241" Type="http://schemas.openxmlformats.org/officeDocument/2006/relationships/image" Target="../media/image1089.png"/><Relationship Id="rId437" Type="http://schemas.openxmlformats.org/officeDocument/2006/relationships/customXml" Target="../ink/ink818.xml"/><Relationship Id="rId36" Type="http://schemas.openxmlformats.org/officeDocument/2006/relationships/image" Target="../media/image989.png"/><Relationship Id="rId283" Type="http://schemas.openxmlformats.org/officeDocument/2006/relationships/image" Target="../media/image1110.png"/><Relationship Id="rId339" Type="http://schemas.openxmlformats.org/officeDocument/2006/relationships/image" Target="../media/image1138.png"/><Relationship Id="rId78" Type="http://schemas.openxmlformats.org/officeDocument/2006/relationships/image" Target="../media/image1010.png"/><Relationship Id="rId101" Type="http://schemas.openxmlformats.org/officeDocument/2006/relationships/customXml" Target="../ink/ink646.xml"/><Relationship Id="rId143" Type="http://schemas.openxmlformats.org/officeDocument/2006/relationships/image" Target="../media/image1042.png"/><Relationship Id="rId185" Type="http://schemas.openxmlformats.org/officeDocument/2006/relationships/image" Target="../media/image1062.png"/><Relationship Id="rId350" Type="http://schemas.openxmlformats.org/officeDocument/2006/relationships/image" Target="../media/image1143.png"/><Relationship Id="rId406" Type="http://schemas.openxmlformats.org/officeDocument/2006/relationships/image" Target="../media/image1170.png"/><Relationship Id="rId9" Type="http://schemas.openxmlformats.org/officeDocument/2006/relationships/customXml" Target="../ink/ink600.xml"/><Relationship Id="rId210" Type="http://schemas.openxmlformats.org/officeDocument/2006/relationships/customXml" Target="../ink/ink702.xml"/><Relationship Id="rId392" Type="http://schemas.openxmlformats.org/officeDocument/2006/relationships/image" Target="../media/image1163.png"/><Relationship Id="rId252" Type="http://schemas.openxmlformats.org/officeDocument/2006/relationships/customXml" Target="../ink/ink724.xml"/><Relationship Id="rId294" Type="http://schemas.openxmlformats.org/officeDocument/2006/relationships/customXml" Target="../ink/ink745.xml"/><Relationship Id="rId308" Type="http://schemas.openxmlformats.org/officeDocument/2006/relationships/customXml" Target="../ink/ink752.xml"/><Relationship Id="rId47" Type="http://schemas.openxmlformats.org/officeDocument/2006/relationships/customXml" Target="../ink/ink619.xml"/><Relationship Id="rId89" Type="http://schemas.openxmlformats.org/officeDocument/2006/relationships/customXml" Target="../ink/ink640.xml"/><Relationship Id="rId112" Type="http://schemas.openxmlformats.org/officeDocument/2006/relationships/image" Target="../media/image1027.png"/><Relationship Id="rId154" Type="http://schemas.openxmlformats.org/officeDocument/2006/relationships/customXml" Target="../ink/ink673.xml"/><Relationship Id="rId361" Type="http://schemas.openxmlformats.org/officeDocument/2006/relationships/image" Target="../media/image1148.png"/><Relationship Id="rId196" Type="http://schemas.openxmlformats.org/officeDocument/2006/relationships/customXml" Target="../ink/ink695.xml"/><Relationship Id="rId417" Type="http://schemas.openxmlformats.org/officeDocument/2006/relationships/customXml" Target="../ink/ink808.xml"/><Relationship Id="rId16" Type="http://schemas.openxmlformats.org/officeDocument/2006/relationships/image" Target="../media/image979.png"/><Relationship Id="rId221" Type="http://schemas.openxmlformats.org/officeDocument/2006/relationships/image" Target="../media/image1080.png"/><Relationship Id="rId263" Type="http://schemas.openxmlformats.org/officeDocument/2006/relationships/image" Target="../media/image1100.png"/><Relationship Id="rId319" Type="http://schemas.openxmlformats.org/officeDocument/2006/relationships/image" Target="../media/image1128.png"/><Relationship Id="rId58" Type="http://schemas.openxmlformats.org/officeDocument/2006/relationships/image" Target="../media/image1000.png"/><Relationship Id="rId123" Type="http://schemas.openxmlformats.org/officeDocument/2006/relationships/image" Target="../media/image1032.png"/><Relationship Id="rId330" Type="http://schemas.openxmlformats.org/officeDocument/2006/relationships/customXml" Target="../ink/ink763.xml"/><Relationship Id="rId165" Type="http://schemas.openxmlformats.org/officeDocument/2006/relationships/image" Target="../media/image1053.png"/><Relationship Id="rId372" Type="http://schemas.openxmlformats.org/officeDocument/2006/relationships/customXml" Target="../ink/ink785.xml"/><Relationship Id="rId428" Type="http://schemas.openxmlformats.org/officeDocument/2006/relationships/image" Target="../media/image1181.png"/><Relationship Id="rId232" Type="http://schemas.openxmlformats.org/officeDocument/2006/relationships/image" Target="../media/image1085.png"/><Relationship Id="rId274" Type="http://schemas.openxmlformats.org/officeDocument/2006/relationships/customXml" Target="../ink/ink735.xml"/><Relationship Id="rId27" Type="http://schemas.openxmlformats.org/officeDocument/2006/relationships/customXml" Target="../ink/ink609.xml"/><Relationship Id="rId69" Type="http://schemas.openxmlformats.org/officeDocument/2006/relationships/customXml" Target="../ink/ink630.xml"/><Relationship Id="rId134" Type="http://schemas.openxmlformats.org/officeDocument/2006/relationships/customXml" Target="../ink/ink663.xml"/><Relationship Id="rId80" Type="http://schemas.openxmlformats.org/officeDocument/2006/relationships/image" Target="../media/image1011.png"/><Relationship Id="rId176" Type="http://schemas.openxmlformats.org/officeDocument/2006/relationships/customXml" Target="../ink/ink684.xml"/><Relationship Id="rId341" Type="http://schemas.openxmlformats.org/officeDocument/2006/relationships/image" Target="../media/image1139.png"/><Relationship Id="rId383" Type="http://schemas.openxmlformats.org/officeDocument/2006/relationships/customXml" Target="../ink/ink791.xml"/><Relationship Id="rId439" Type="http://schemas.openxmlformats.org/officeDocument/2006/relationships/customXml" Target="../ink/ink819.xml"/><Relationship Id="rId201" Type="http://schemas.openxmlformats.org/officeDocument/2006/relationships/image" Target="../media/image1070.png"/><Relationship Id="rId243" Type="http://schemas.openxmlformats.org/officeDocument/2006/relationships/image" Target="../media/image1090.png"/><Relationship Id="rId285" Type="http://schemas.openxmlformats.org/officeDocument/2006/relationships/image" Target="../media/image1111.png"/><Relationship Id="rId38" Type="http://schemas.openxmlformats.org/officeDocument/2006/relationships/image" Target="../media/image990.png"/><Relationship Id="rId103" Type="http://schemas.openxmlformats.org/officeDocument/2006/relationships/customXml" Target="../ink/ink647.xml"/><Relationship Id="rId310" Type="http://schemas.openxmlformats.org/officeDocument/2006/relationships/customXml" Target="../ink/ink753.xml"/><Relationship Id="rId91" Type="http://schemas.openxmlformats.org/officeDocument/2006/relationships/customXml" Target="../ink/ink641.xml"/><Relationship Id="rId145" Type="http://schemas.openxmlformats.org/officeDocument/2006/relationships/image" Target="../media/image1043.png"/><Relationship Id="rId187" Type="http://schemas.openxmlformats.org/officeDocument/2006/relationships/image" Target="../media/image1063.png"/><Relationship Id="rId352" Type="http://schemas.openxmlformats.org/officeDocument/2006/relationships/image" Target="../media/image1144.png"/><Relationship Id="rId394" Type="http://schemas.openxmlformats.org/officeDocument/2006/relationships/image" Target="../media/image1164.png"/><Relationship Id="rId408" Type="http://schemas.openxmlformats.org/officeDocument/2006/relationships/image" Target="../media/image1171.png"/><Relationship Id="rId212" Type="http://schemas.openxmlformats.org/officeDocument/2006/relationships/customXml" Target="../ink/ink703.xml"/><Relationship Id="rId254" Type="http://schemas.openxmlformats.org/officeDocument/2006/relationships/customXml" Target="../ink/ink725.xml"/><Relationship Id="rId49" Type="http://schemas.openxmlformats.org/officeDocument/2006/relationships/customXml" Target="../ink/ink620.xml"/><Relationship Id="rId114" Type="http://schemas.openxmlformats.org/officeDocument/2006/relationships/image" Target="../media/image1028.png"/><Relationship Id="rId296" Type="http://schemas.openxmlformats.org/officeDocument/2006/relationships/customXml" Target="../ink/ink746.xml"/><Relationship Id="rId60" Type="http://schemas.openxmlformats.org/officeDocument/2006/relationships/image" Target="../media/image1001.png"/><Relationship Id="rId81" Type="http://schemas.openxmlformats.org/officeDocument/2006/relationships/customXml" Target="../ink/ink636.xml"/><Relationship Id="rId135" Type="http://schemas.openxmlformats.org/officeDocument/2006/relationships/image" Target="../media/image1038.png"/><Relationship Id="rId156" Type="http://schemas.openxmlformats.org/officeDocument/2006/relationships/customXml" Target="../ink/ink674.xml"/><Relationship Id="rId177" Type="http://schemas.openxmlformats.org/officeDocument/2006/relationships/image" Target="../media/image1059.png"/><Relationship Id="rId198" Type="http://schemas.openxmlformats.org/officeDocument/2006/relationships/customXml" Target="../ink/ink696.xml"/><Relationship Id="rId321" Type="http://schemas.openxmlformats.org/officeDocument/2006/relationships/image" Target="../media/image1129.png"/><Relationship Id="rId342" Type="http://schemas.openxmlformats.org/officeDocument/2006/relationships/customXml" Target="../ink/ink769.xml"/><Relationship Id="rId363" Type="http://schemas.openxmlformats.org/officeDocument/2006/relationships/image" Target="../media/image1149.png"/><Relationship Id="rId384" Type="http://schemas.openxmlformats.org/officeDocument/2006/relationships/image" Target="../media/image1159.png"/><Relationship Id="rId419" Type="http://schemas.openxmlformats.org/officeDocument/2006/relationships/customXml" Target="../ink/ink809.xml"/><Relationship Id="rId202" Type="http://schemas.openxmlformats.org/officeDocument/2006/relationships/customXml" Target="../ink/ink698.xml"/><Relationship Id="rId223" Type="http://schemas.openxmlformats.org/officeDocument/2006/relationships/image" Target="../media/image1081.png"/><Relationship Id="rId244" Type="http://schemas.openxmlformats.org/officeDocument/2006/relationships/customXml" Target="../ink/ink720.xml"/><Relationship Id="rId430" Type="http://schemas.openxmlformats.org/officeDocument/2006/relationships/image" Target="../media/image1182.png"/><Relationship Id="rId18" Type="http://schemas.openxmlformats.org/officeDocument/2006/relationships/image" Target="../media/image980.png"/><Relationship Id="rId39" Type="http://schemas.openxmlformats.org/officeDocument/2006/relationships/customXml" Target="../ink/ink615.xml"/><Relationship Id="rId265" Type="http://schemas.openxmlformats.org/officeDocument/2006/relationships/image" Target="../media/image1101.png"/><Relationship Id="rId286" Type="http://schemas.openxmlformats.org/officeDocument/2006/relationships/customXml" Target="../ink/ink741.xml"/><Relationship Id="rId50" Type="http://schemas.openxmlformats.org/officeDocument/2006/relationships/image" Target="../media/image996.png"/><Relationship Id="rId104" Type="http://schemas.openxmlformats.org/officeDocument/2006/relationships/image" Target="../media/image1023.png"/><Relationship Id="rId125" Type="http://schemas.openxmlformats.org/officeDocument/2006/relationships/image" Target="../media/image1033.png"/><Relationship Id="rId146" Type="http://schemas.openxmlformats.org/officeDocument/2006/relationships/customXml" Target="../ink/ink669.xml"/><Relationship Id="rId167" Type="http://schemas.openxmlformats.org/officeDocument/2006/relationships/image" Target="../media/image1054.png"/><Relationship Id="rId188" Type="http://schemas.openxmlformats.org/officeDocument/2006/relationships/customXml" Target="../ink/ink691.xml"/><Relationship Id="rId311" Type="http://schemas.openxmlformats.org/officeDocument/2006/relationships/image" Target="../media/image1124.png"/><Relationship Id="rId332" Type="http://schemas.openxmlformats.org/officeDocument/2006/relationships/customXml" Target="../ink/ink764.xml"/><Relationship Id="rId353" Type="http://schemas.openxmlformats.org/officeDocument/2006/relationships/customXml" Target="../ink/ink775.xml"/><Relationship Id="rId374" Type="http://schemas.openxmlformats.org/officeDocument/2006/relationships/customXml" Target="../ink/ink786.xml"/><Relationship Id="rId395" Type="http://schemas.openxmlformats.org/officeDocument/2006/relationships/customXml" Target="../ink/ink797.xml"/><Relationship Id="rId409" Type="http://schemas.openxmlformats.org/officeDocument/2006/relationships/customXml" Target="../ink/ink804.xml"/><Relationship Id="rId71" Type="http://schemas.openxmlformats.org/officeDocument/2006/relationships/customXml" Target="../ink/ink631.xml"/><Relationship Id="rId92" Type="http://schemas.openxmlformats.org/officeDocument/2006/relationships/image" Target="../media/image1017.png"/><Relationship Id="rId213" Type="http://schemas.openxmlformats.org/officeDocument/2006/relationships/image" Target="../media/image1076.png"/><Relationship Id="rId234" Type="http://schemas.openxmlformats.org/officeDocument/2006/relationships/image" Target="../media/image1086.png"/><Relationship Id="rId420" Type="http://schemas.openxmlformats.org/officeDocument/2006/relationships/image" Target="../media/image1177.png"/><Relationship Id="rId2" Type="http://schemas.openxmlformats.org/officeDocument/2006/relationships/image" Target="../media/image438.jpeg"/><Relationship Id="rId29" Type="http://schemas.openxmlformats.org/officeDocument/2006/relationships/customXml" Target="../ink/ink610.xml"/><Relationship Id="rId255" Type="http://schemas.openxmlformats.org/officeDocument/2006/relationships/image" Target="../media/image1096.png"/><Relationship Id="rId276" Type="http://schemas.openxmlformats.org/officeDocument/2006/relationships/customXml" Target="../ink/ink736.xml"/><Relationship Id="rId297" Type="http://schemas.openxmlformats.org/officeDocument/2006/relationships/image" Target="../media/image1117.png"/><Relationship Id="rId40" Type="http://schemas.openxmlformats.org/officeDocument/2006/relationships/image" Target="../media/image991.png"/><Relationship Id="rId115" Type="http://schemas.openxmlformats.org/officeDocument/2006/relationships/customXml" Target="../ink/ink653.xml"/><Relationship Id="rId136" Type="http://schemas.openxmlformats.org/officeDocument/2006/relationships/customXml" Target="../ink/ink664.xml"/><Relationship Id="rId157" Type="http://schemas.openxmlformats.org/officeDocument/2006/relationships/image" Target="../media/image1049.png"/><Relationship Id="rId178" Type="http://schemas.openxmlformats.org/officeDocument/2006/relationships/customXml" Target="../ink/ink685.xml"/><Relationship Id="rId301" Type="http://schemas.openxmlformats.org/officeDocument/2006/relationships/image" Target="../media/image1119.png"/><Relationship Id="rId322" Type="http://schemas.openxmlformats.org/officeDocument/2006/relationships/customXml" Target="../ink/ink759.xml"/><Relationship Id="rId343" Type="http://schemas.openxmlformats.org/officeDocument/2006/relationships/customXml" Target="../ink/ink770.xml"/><Relationship Id="rId364" Type="http://schemas.openxmlformats.org/officeDocument/2006/relationships/customXml" Target="../ink/ink781.xml"/><Relationship Id="rId61" Type="http://schemas.openxmlformats.org/officeDocument/2006/relationships/customXml" Target="../ink/ink626.xml"/><Relationship Id="rId82" Type="http://schemas.openxmlformats.org/officeDocument/2006/relationships/image" Target="../media/image1012.png"/><Relationship Id="rId199" Type="http://schemas.openxmlformats.org/officeDocument/2006/relationships/image" Target="../media/image1069.png"/><Relationship Id="rId203" Type="http://schemas.openxmlformats.org/officeDocument/2006/relationships/image" Target="../media/image1071.png"/><Relationship Id="rId385" Type="http://schemas.openxmlformats.org/officeDocument/2006/relationships/customXml" Target="../ink/ink792.xml"/><Relationship Id="rId19" Type="http://schemas.openxmlformats.org/officeDocument/2006/relationships/customXml" Target="../ink/ink605.xml"/><Relationship Id="rId224" Type="http://schemas.openxmlformats.org/officeDocument/2006/relationships/customXml" Target="../ink/ink709.xml"/><Relationship Id="rId245" Type="http://schemas.openxmlformats.org/officeDocument/2006/relationships/image" Target="../media/image1091.png"/><Relationship Id="rId266" Type="http://schemas.openxmlformats.org/officeDocument/2006/relationships/customXml" Target="../ink/ink731.xml"/><Relationship Id="rId287" Type="http://schemas.openxmlformats.org/officeDocument/2006/relationships/image" Target="../media/image1112.png"/><Relationship Id="rId410" Type="http://schemas.openxmlformats.org/officeDocument/2006/relationships/image" Target="../media/image1172.png"/><Relationship Id="rId431" Type="http://schemas.openxmlformats.org/officeDocument/2006/relationships/customXml" Target="../ink/ink815.xml"/><Relationship Id="rId30" Type="http://schemas.openxmlformats.org/officeDocument/2006/relationships/image" Target="../media/image986.png"/><Relationship Id="rId105" Type="http://schemas.openxmlformats.org/officeDocument/2006/relationships/customXml" Target="../ink/ink648.xml"/><Relationship Id="rId126" Type="http://schemas.openxmlformats.org/officeDocument/2006/relationships/customXml" Target="../ink/ink659.xml"/><Relationship Id="rId147" Type="http://schemas.openxmlformats.org/officeDocument/2006/relationships/image" Target="../media/image1044.png"/><Relationship Id="rId168" Type="http://schemas.openxmlformats.org/officeDocument/2006/relationships/customXml" Target="../ink/ink680.xml"/><Relationship Id="rId312" Type="http://schemas.openxmlformats.org/officeDocument/2006/relationships/customXml" Target="../ink/ink754.xml"/><Relationship Id="rId333" Type="http://schemas.openxmlformats.org/officeDocument/2006/relationships/image" Target="../media/image1135.png"/><Relationship Id="rId354" Type="http://schemas.openxmlformats.org/officeDocument/2006/relationships/image" Target="../media/image1145.png"/><Relationship Id="rId51" Type="http://schemas.openxmlformats.org/officeDocument/2006/relationships/customXml" Target="../ink/ink621.xml"/><Relationship Id="rId72" Type="http://schemas.openxmlformats.org/officeDocument/2006/relationships/image" Target="../media/image1007.png"/><Relationship Id="rId93" Type="http://schemas.openxmlformats.org/officeDocument/2006/relationships/customXml" Target="../ink/ink642.xml"/><Relationship Id="rId189" Type="http://schemas.openxmlformats.org/officeDocument/2006/relationships/image" Target="../media/image1064.png"/><Relationship Id="rId375" Type="http://schemas.openxmlformats.org/officeDocument/2006/relationships/customXml" Target="../ink/ink787.xml"/><Relationship Id="rId396" Type="http://schemas.openxmlformats.org/officeDocument/2006/relationships/image" Target="../media/image1165.png"/><Relationship Id="rId3" Type="http://schemas.openxmlformats.org/officeDocument/2006/relationships/customXml" Target="../ink/ink597.xml"/><Relationship Id="rId214" Type="http://schemas.openxmlformats.org/officeDocument/2006/relationships/customXml" Target="../ink/ink704.xml"/><Relationship Id="rId235" Type="http://schemas.openxmlformats.org/officeDocument/2006/relationships/customXml" Target="../ink/ink715.xml"/><Relationship Id="rId256" Type="http://schemas.openxmlformats.org/officeDocument/2006/relationships/customXml" Target="../ink/ink726.xml"/><Relationship Id="rId277" Type="http://schemas.openxmlformats.org/officeDocument/2006/relationships/image" Target="../media/image1107.png"/><Relationship Id="rId298" Type="http://schemas.openxmlformats.org/officeDocument/2006/relationships/customXml" Target="../ink/ink747.xml"/><Relationship Id="rId400" Type="http://schemas.openxmlformats.org/officeDocument/2006/relationships/image" Target="../media/image1167.png"/><Relationship Id="rId421" Type="http://schemas.openxmlformats.org/officeDocument/2006/relationships/customXml" Target="../ink/ink810.xml"/><Relationship Id="rId116" Type="http://schemas.openxmlformats.org/officeDocument/2006/relationships/image" Target="../media/image1029.png"/><Relationship Id="rId137" Type="http://schemas.openxmlformats.org/officeDocument/2006/relationships/image" Target="../media/image1039.png"/><Relationship Id="rId158" Type="http://schemas.openxmlformats.org/officeDocument/2006/relationships/customXml" Target="../ink/ink675.xml"/><Relationship Id="rId302" Type="http://schemas.openxmlformats.org/officeDocument/2006/relationships/customXml" Target="../ink/ink749.xml"/><Relationship Id="rId323" Type="http://schemas.openxmlformats.org/officeDocument/2006/relationships/image" Target="../media/image1130.png"/><Relationship Id="rId344" Type="http://schemas.openxmlformats.org/officeDocument/2006/relationships/image" Target="../media/image1140.png"/><Relationship Id="rId20" Type="http://schemas.openxmlformats.org/officeDocument/2006/relationships/image" Target="../media/image981.png"/><Relationship Id="rId41" Type="http://schemas.openxmlformats.org/officeDocument/2006/relationships/customXml" Target="../ink/ink616.xml"/><Relationship Id="rId62" Type="http://schemas.openxmlformats.org/officeDocument/2006/relationships/image" Target="../media/image1002.png"/><Relationship Id="rId83" Type="http://schemas.openxmlformats.org/officeDocument/2006/relationships/customXml" Target="../ink/ink637.xml"/><Relationship Id="rId179" Type="http://schemas.openxmlformats.org/officeDocument/2006/relationships/image" Target="../media/image1060.png"/><Relationship Id="rId365" Type="http://schemas.openxmlformats.org/officeDocument/2006/relationships/image" Target="../media/image1150.png"/><Relationship Id="rId386" Type="http://schemas.openxmlformats.org/officeDocument/2006/relationships/image" Target="../media/image1160.png"/><Relationship Id="rId190" Type="http://schemas.openxmlformats.org/officeDocument/2006/relationships/customXml" Target="../ink/ink692.xml"/><Relationship Id="rId204" Type="http://schemas.openxmlformats.org/officeDocument/2006/relationships/customXml" Target="../ink/ink699.xml"/><Relationship Id="rId225" Type="http://schemas.openxmlformats.org/officeDocument/2006/relationships/customXml" Target="../ink/ink710.xml"/><Relationship Id="rId246" Type="http://schemas.openxmlformats.org/officeDocument/2006/relationships/customXml" Target="../ink/ink721.xml"/><Relationship Id="rId267" Type="http://schemas.openxmlformats.org/officeDocument/2006/relationships/image" Target="../media/image1102.png"/><Relationship Id="rId288" Type="http://schemas.openxmlformats.org/officeDocument/2006/relationships/customXml" Target="../ink/ink742.xml"/><Relationship Id="rId411" Type="http://schemas.openxmlformats.org/officeDocument/2006/relationships/customXml" Target="../ink/ink805.xml"/><Relationship Id="rId432" Type="http://schemas.openxmlformats.org/officeDocument/2006/relationships/image" Target="../media/image1183.png"/><Relationship Id="rId106" Type="http://schemas.openxmlformats.org/officeDocument/2006/relationships/image" Target="../media/image1024.png"/><Relationship Id="rId127" Type="http://schemas.openxmlformats.org/officeDocument/2006/relationships/image" Target="../media/image1034.png"/><Relationship Id="rId313" Type="http://schemas.openxmlformats.org/officeDocument/2006/relationships/image" Target="../media/image1125.png"/><Relationship Id="rId10" Type="http://schemas.openxmlformats.org/officeDocument/2006/relationships/image" Target="../media/image976.png"/><Relationship Id="rId31" Type="http://schemas.openxmlformats.org/officeDocument/2006/relationships/customXml" Target="../ink/ink611.xml"/><Relationship Id="rId52" Type="http://schemas.openxmlformats.org/officeDocument/2006/relationships/image" Target="../media/image997.png"/><Relationship Id="rId73" Type="http://schemas.openxmlformats.org/officeDocument/2006/relationships/customXml" Target="../ink/ink632.xml"/><Relationship Id="rId94" Type="http://schemas.openxmlformats.org/officeDocument/2006/relationships/image" Target="../media/image1018.png"/><Relationship Id="rId148" Type="http://schemas.openxmlformats.org/officeDocument/2006/relationships/customXml" Target="../ink/ink670.xml"/><Relationship Id="rId169" Type="http://schemas.openxmlformats.org/officeDocument/2006/relationships/image" Target="../media/image1055.png"/><Relationship Id="rId334" Type="http://schemas.openxmlformats.org/officeDocument/2006/relationships/customXml" Target="../ink/ink765.xml"/><Relationship Id="rId355" Type="http://schemas.openxmlformats.org/officeDocument/2006/relationships/customXml" Target="../ink/ink776.xml"/><Relationship Id="rId376" Type="http://schemas.openxmlformats.org/officeDocument/2006/relationships/image" Target="../media/image1155.png"/><Relationship Id="rId397" Type="http://schemas.openxmlformats.org/officeDocument/2006/relationships/customXml" Target="../ink/ink798.xml"/><Relationship Id="rId4" Type="http://schemas.openxmlformats.org/officeDocument/2006/relationships/image" Target="../media/image973.png"/><Relationship Id="rId180" Type="http://schemas.openxmlformats.org/officeDocument/2006/relationships/customXml" Target="../ink/ink686.xml"/><Relationship Id="rId215" Type="http://schemas.openxmlformats.org/officeDocument/2006/relationships/image" Target="../media/image1077.png"/><Relationship Id="rId236" Type="http://schemas.openxmlformats.org/officeDocument/2006/relationships/image" Target="../media/image1087.png"/><Relationship Id="rId257" Type="http://schemas.openxmlformats.org/officeDocument/2006/relationships/image" Target="../media/image1097.png"/><Relationship Id="rId278" Type="http://schemas.openxmlformats.org/officeDocument/2006/relationships/customXml" Target="../ink/ink737.xml"/><Relationship Id="rId401" Type="http://schemas.openxmlformats.org/officeDocument/2006/relationships/customXml" Target="../ink/ink800.xml"/><Relationship Id="rId422" Type="http://schemas.openxmlformats.org/officeDocument/2006/relationships/image" Target="../media/image1178.png"/><Relationship Id="rId303" Type="http://schemas.openxmlformats.org/officeDocument/2006/relationships/image" Target="../media/image1120.png"/><Relationship Id="rId42" Type="http://schemas.openxmlformats.org/officeDocument/2006/relationships/image" Target="../media/image992.png"/><Relationship Id="rId84" Type="http://schemas.openxmlformats.org/officeDocument/2006/relationships/image" Target="../media/image1013.png"/><Relationship Id="rId138" Type="http://schemas.openxmlformats.org/officeDocument/2006/relationships/customXml" Target="../ink/ink665.xml"/><Relationship Id="rId345" Type="http://schemas.openxmlformats.org/officeDocument/2006/relationships/customXml" Target="../ink/ink771.xml"/><Relationship Id="rId387" Type="http://schemas.openxmlformats.org/officeDocument/2006/relationships/customXml" Target="../ink/ink793.xml"/><Relationship Id="rId191" Type="http://schemas.openxmlformats.org/officeDocument/2006/relationships/image" Target="../media/image1065.png"/><Relationship Id="rId205" Type="http://schemas.openxmlformats.org/officeDocument/2006/relationships/image" Target="../media/image1072.png"/><Relationship Id="rId247" Type="http://schemas.openxmlformats.org/officeDocument/2006/relationships/image" Target="../media/image1092.png"/><Relationship Id="rId412" Type="http://schemas.openxmlformats.org/officeDocument/2006/relationships/image" Target="../media/image1173.png"/><Relationship Id="rId107" Type="http://schemas.openxmlformats.org/officeDocument/2006/relationships/customXml" Target="../ink/ink649.xml"/><Relationship Id="rId289" Type="http://schemas.openxmlformats.org/officeDocument/2006/relationships/image" Target="../media/image1113.png"/><Relationship Id="rId11" Type="http://schemas.openxmlformats.org/officeDocument/2006/relationships/customXml" Target="../ink/ink601.xml"/><Relationship Id="rId53" Type="http://schemas.openxmlformats.org/officeDocument/2006/relationships/customXml" Target="../ink/ink622.xml"/><Relationship Id="rId149" Type="http://schemas.openxmlformats.org/officeDocument/2006/relationships/image" Target="../media/image1045.png"/><Relationship Id="rId314" Type="http://schemas.openxmlformats.org/officeDocument/2006/relationships/customXml" Target="../ink/ink755.xml"/><Relationship Id="rId356" Type="http://schemas.openxmlformats.org/officeDocument/2006/relationships/image" Target="../media/image1146.png"/><Relationship Id="rId398" Type="http://schemas.openxmlformats.org/officeDocument/2006/relationships/image" Target="../media/image1166.png"/><Relationship Id="rId95" Type="http://schemas.openxmlformats.org/officeDocument/2006/relationships/customXml" Target="../ink/ink643.xml"/><Relationship Id="rId160" Type="http://schemas.openxmlformats.org/officeDocument/2006/relationships/customXml" Target="../ink/ink676.xml"/><Relationship Id="rId216" Type="http://schemas.openxmlformats.org/officeDocument/2006/relationships/customXml" Target="../ink/ink705.xml"/><Relationship Id="rId423" Type="http://schemas.openxmlformats.org/officeDocument/2006/relationships/customXml" Target="../ink/ink811.xml"/><Relationship Id="rId258" Type="http://schemas.openxmlformats.org/officeDocument/2006/relationships/customXml" Target="../ink/ink727.xml"/><Relationship Id="rId22" Type="http://schemas.openxmlformats.org/officeDocument/2006/relationships/image" Target="../media/image982.png"/><Relationship Id="rId64" Type="http://schemas.openxmlformats.org/officeDocument/2006/relationships/image" Target="../media/image1003.png"/><Relationship Id="rId118" Type="http://schemas.openxmlformats.org/officeDocument/2006/relationships/image" Target="../media/image1030.png"/><Relationship Id="rId325" Type="http://schemas.openxmlformats.org/officeDocument/2006/relationships/image" Target="../media/image1131.png"/><Relationship Id="rId367" Type="http://schemas.openxmlformats.org/officeDocument/2006/relationships/image" Target="../media/image1151.png"/><Relationship Id="rId171" Type="http://schemas.openxmlformats.org/officeDocument/2006/relationships/image" Target="../media/image1056.png"/><Relationship Id="rId227" Type="http://schemas.openxmlformats.org/officeDocument/2006/relationships/customXml" Target="../ink/ink711.xml"/><Relationship Id="rId269" Type="http://schemas.openxmlformats.org/officeDocument/2006/relationships/image" Target="../media/image1103.png"/><Relationship Id="rId434" Type="http://schemas.openxmlformats.org/officeDocument/2006/relationships/image" Target="../media/image1184.png"/><Relationship Id="rId33" Type="http://schemas.openxmlformats.org/officeDocument/2006/relationships/customXml" Target="../ink/ink612.xml"/><Relationship Id="rId129" Type="http://schemas.openxmlformats.org/officeDocument/2006/relationships/image" Target="../media/image1035.png"/><Relationship Id="rId280" Type="http://schemas.openxmlformats.org/officeDocument/2006/relationships/customXml" Target="../ink/ink738.xml"/><Relationship Id="rId336" Type="http://schemas.openxmlformats.org/officeDocument/2006/relationships/customXml" Target="../ink/ink766.xml"/><Relationship Id="rId75" Type="http://schemas.openxmlformats.org/officeDocument/2006/relationships/customXml" Target="../ink/ink633.xml"/><Relationship Id="rId140" Type="http://schemas.openxmlformats.org/officeDocument/2006/relationships/customXml" Target="../ink/ink666.xml"/><Relationship Id="rId182" Type="http://schemas.openxmlformats.org/officeDocument/2006/relationships/customXml" Target="../ink/ink688.xml"/><Relationship Id="rId378" Type="http://schemas.openxmlformats.org/officeDocument/2006/relationships/image" Target="../media/image1156.png"/><Relationship Id="rId403" Type="http://schemas.openxmlformats.org/officeDocument/2006/relationships/customXml" Target="../ink/ink801.xml"/><Relationship Id="rId6" Type="http://schemas.openxmlformats.org/officeDocument/2006/relationships/image" Target="../media/image974.png"/><Relationship Id="rId238" Type="http://schemas.openxmlformats.org/officeDocument/2006/relationships/customXml" Target="../ink/ink717.xml"/><Relationship Id="rId291" Type="http://schemas.openxmlformats.org/officeDocument/2006/relationships/image" Target="../media/image1114.png"/><Relationship Id="rId305" Type="http://schemas.openxmlformats.org/officeDocument/2006/relationships/image" Target="../media/image1121.png"/><Relationship Id="rId347" Type="http://schemas.openxmlformats.org/officeDocument/2006/relationships/customXml" Target="../ink/ink772.xml"/><Relationship Id="rId44" Type="http://schemas.openxmlformats.org/officeDocument/2006/relationships/image" Target="../media/image993.png"/><Relationship Id="rId86" Type="http://schemas.openxmlformats.org/officeDocument/2006/relationships/image" Target="../media/image1014.png"/><Relationship Id="rId151" Type="http://schemas.openxmlformats.org/officeDocument/2006/relationships/image" Target="../media/image1046.png"/><Relationship Id="rId389" Type="http://schemas.openxmlformats.org/officeDocument/2006/relationships/customXml" Target="../ink/ink794.xml"/><Relationship Id="rId193" Type="http://schemas.openxmlformats.org/officeDocument/2006/relationships/image" Target="../media/image1066.png"/><Relationship Id="rId207" Type="http://schemas.openxmlformats.org/officeDocument/2006/relationships/image" Target="../media/image1073.png"/><Relationship Id="rId249" Type="http://schemas.openxmlformats.org/officeDocument/2006/relationships/image" Target="../media/image1093.png"/><Relationship Id="rId414" Type="http://schemas.openxmlformats.org/officeDocument/2006/relationships/image" Target="../media/image1174.png"/><Relationship Id="rId13" Type="http://schemas.openxmlformats.org/officeDocument/2006/relationships/customXml" Target="../ink/ink602.xml"/><Relationship Id="rId109" Type="http://schemas.openxmlformats.org/officeDocument/2006/relationships/customXml" Target="../ink/ink650.xml"/><Relationship Id="rId260" Type="http://schemas.openxmlformats.org/officeDocument/2006/relationships/customXml" Target="../ink/ink728.xml"/><Relationship Id="rId316" Type="http://schemas.openxmlformats.org/officeDocument/2006/relationships/customXml" Target="../ink/ink756.xml"/><Relationship Id="rId55" Type="http://schemas.openxmlformats.org/officeDocument/2006/relationships/customXml" Target="../ink/ink623.xml"/><Relationship Id="rId97" Type="http://schemas.openxmlformats.org/officeDocument/2006/relationships/customXml" Target="../ink/ink644.xml"/><Relationship Id="rId120" Type="http://schemas.openxmlformats.org/officeDocument/2006/relationships/customXml" Target="../ink/ink656.xml"/><Relationship Id="rId358" Type="http://schemas.openxmlformats.org/officeDocument/2006/relationships/image" Target="../media/image1147.png"/><Relationship Id="rId162" Type="http://schemas.openxmlformats.org/officeDocument/2006/relationships/customXml" Target="../ink/ink677.xml"/><Relationship Id="rId218" Type="http://schemas.openxmlformats.org/officeDocument/2006/relationships/customXml" Target="../ink/ink706.xml"/><Relationship Id="rId425" Type="http://schemas.openxmlformats.org/officeDocument/2006/relationships/customXml" Target="../ink/ink812.xml"/><Relationship Id="rId271" Type="http://schemas.openxmlformats.org/officeDocument/2006/relationships/image" Target="../media/image1104.png"/><Relationship Id="rId24" Type="http://schemas.openxmlformats.org/officeDocument/2006/relationships/image" Target="../media/image983.png"/><Relationship Id="rId66" Type="http://schemas.openxmlformats.org/officeDocument/2006/relationships/image" Target="../media/image1004.png"/><Relationship Id="rId131" Type="http://schemas.openxmlformats.org/officeDocument/2006/relationships/image" Target="../media/image1036.png"/><Relationship Id="rId327" Type="http://schemas.openxmlformats.org/officeDocument/2006/relationships/image" Target="../media/image1132.png"/><Relationship Id="rId369" Type="http://schemas.openxmlformats.org/officeDocument/2006/relationships/image" Target="../media/image1152.png"/><Relationship Id="rId173" Type="http://schemas.openxmlformats.org/officeDocument/2006/relationships/image" Target="../media/image1057.png"/><Relationship Id="rId229" Type="http://schemas.openxmlformats.org/officeDocument/2006/relationships/customXml" Target="../ink/ink712.xml"/><Relationship Id="rId380" Type="http://schemas.openxmlformats.org/officeDocument/2006/relationships/image" Target="../media/image1157.png"/><Relationship Id="rId436" Type="http://schemas.openxmlformats.org/officeDocument/2006/relationships/image" Target="../media/image1185.png"/><Relationship Id="rId240" Type="http://schemas.openxmlformats.org/officeDocument/2006/relationships/customXml" Target="../ink/ink718.xml"/><Relationship Id="rId35" Type="http://schemas.openxmlformats.org/officeDocument/2006/relationships/customXml" Target="../ink/ink613.xml"/><Relationship Id="rId77" Type="http://schemas.openxmlformats.org/officeDocument/2006/relationships/customXml" Target="../ink/ink634.xml"/><Relationship Id="rId100" Type="http://schemas.openxmlformats.org/officeDocument/2006/relationships/image" Target="../media/image1021.png"/><Relationship Id="rId282" Type="http://schemas.openxmlformats.org/officeDocument/2006/relationships/customXml" Target="../ink/ink739.xml"/><Relationship Id="rId338" Type="http://schemas.openxmlformats.org/officeDocument/2006/relationships/customXml" Target="../ink/ink767.xml"/><Relationship Id="rId8" Type="http://schemas.openxmlformats.org/officeDocument/2006/relationships/image" Target="../media/image975.png"/><Relationship Id="rId142" Type="http://schemas.openxmlformats.org/officeDocument/2006/relationships/customXml" Target="../ink/ink667.xml"/><Relationship Id="rId184" Type="http://schemas.openxmlformats.org/officeDocument/2006/relationships/customXml" Target="../ink/ink689.xml"/><Relationship Id="rId391" Type="http://schemas.openxmlformats.org/officeDocument/2006/relationships/customXml" Target="../ink/ink795.xml"/><Relationship Id="rId405" Type="http://schemas.openxmlformats.org/officeDocument/2006/relationships/customXml" Target="../ink/ink802.xml"/><Relationship Id="rId251" Type="http://schemas.openxmlformats.org/officeDocument/2006/relationships/image" Target="../media/image1094.png"/><Relationship Id="rId46" Type="http://schemas.openxmlformats.org/officeDocument/2006/relationships/image" Target="../media/image994.png"/><Relationship Id="rId293" Type="http://schemas.openxmlformats.org/officeDocument/2006/relationships/image" Target="../media/image1115.png"/><Relationship Id="rId307" Type="http://schemas.openxmlformats.org/officeDocument/2006/relationships/image" Target="../media/image1122.png"/><Relationship Id="rId349" Type="http://schemas.openxmlformats.org/officeDocument/2006/relationships/customXml" Target="../ink/ink773.xml"/><Relationship Id="rId88" Type="http://schemas.openxmlformats.org/officeDocument/2006/relationships/image" Target="../media/image1015.png"/><Relationship Id="rId111" Type="http://schemas.openxmlformats.org/officeDocument/2006/relationships/customXml" Target="../ink/ink651.xml"/><Relationship Id="rId153" Type="http://schemas.openxmlformats.org/officeDocument/2006/relationships/image" Target="../media/image1047.png"/><Relationship Id="rId195" Type="http://schemas.openxmlformats.org/officeDocument/2006/relationships/image" Target="../media/image1067.png"/><Relationship Id="rId209" Type="http://schemas.openxmlformats.org/officeDocument/2006/relationships/image" Target="../media/image1074.png"/><Relationship Id="rId360" Type="http://schemas.openxmlformats.org/officeDocument/2006/relationships/customXml" Target="../ink/ink779.xml"/><Relationship Id="rId416" Type="http://schemas.openxmlformats.org/officeDocument/2006/relationships/image" Target="../media/image1175.png"/><Relationship Id="rId220" Type="http://schemas.openxmlformats.org/officeDocument/2006/relationships/customXml" Target="../ink/ink707.xml"/><Relationship Id="rId15" Type="http://schemas.openxmlformats.org/officeDocument/2006/relationships/customXml" Target="../ink/ink603.xml"/><Relationship Id="rId57" Type="http://schemas.openxmlformats.org/officeDocument/2006/relationships/customXml" Target="../ink/ink624.xml"/><Relationship Id="rId262" Type="http://schemas.openxmlformats.org/officeDocument/2006/relationships/customXml" Target="../ink/ink729.xml"/><Relationship Id="rId318" Type="http://schemas.openxmlformats.org/officeDocument/2006/relationships/customXml" Target="../ink/ink757.xml"/><Relationship Id="rId99" Type="http://schemas.openxmlformats.org/officeDocument/2006/relationships/customXml" Target="../ink/ink645.xml"/><Relationship Id="rId122" Type="http://schemas.openxmlformats.org/officeDocument/2006/relationships/customXml" Target="../ink/ink657.xml"/><Relationship Id="rId164" Type="http://schemas.openxmlformats.org/officeDocument/2006/relationships/customXml" Target="../ink/ink678.xml"/><Relationship Id="rId371" Type="http://schemas.openxmlformats.org/officeDocument/2006/relationships/image" Target="../media/image1153.png"/><Relationship Id="rId427" Type="http://schemas.openxmlformats.org/officeDocument/2006/relationships/customXml" Target="../ink/ink813.xml"/><Relationship Id="rId26" Type="http://schemas.openxmlformats.org/officeDocument/2006/relationships/image" Target="../media/image984.png"/><Relationship Id="rId231" Type="http://schemas.openxmlformats.org/officeDocument/2006/relationships/customXml" Target="../ink/ink713.xml"/><Relationship Id="rId273" Type="http://schemas.openxmlformats.org/officeDocument/2006/relationships/image" Target="../media/image1105.png"/><Relationship Id="rId329" Type="http://schemas.openxmlformats.org/officeDocument/2006/relationships/image" Target="../media/image1133.png"/><Relationship Id="rId68" Type="http://schemas.openxmlformats.org/officeDocument/2006/relationships/image" Target="../media/image1005.png"/><Relationship Id="rId133" Type="http://schemas.openxmlformats.org/officeDocument/2006/relationships/image" Target="../media/image1037.png"/><Relationship Id="rId175" Type="http://schemas.openxmlformats.org/officeDocument/2006/relationships/image" Target="../media/image1058.png"/><Relationship Id="rId340" Type="http://schemas.openxmlformats.org/officeDocument/2006/relationships/customXml" Target="../ink/ink768.xml"/><Relationship Id="rId200" Type="http://schemas.openxmlformats.org/officeDocument/2006/relationships/customXml" Target="../ink/ink697.xml"/><Relationship Id="rId382" Type="http://schemas.openxmlformats.org/officeDocument/2006/relationships/image" Target="../media/image1158.png"/><Relationship Id="rId438" Type="http://schemas.openxmlformats.org/officeDocument/2006/relationships/image" Target="../media/image1186.png"/><Relationship Id="rId242" Type="http://schemas.openxmlformats.org/officeDocument/2006/relationships/customXml" Target="../ink/ink719.xml"/><Relationship Id="rId284" Type="http://schemas.openxmlformats.org/officeDocument/2006/relationships/customXml" Target="../ink/ink740.xml"/><Relationship Id="rId37" Type="http://schemas.openxmlformats.org/officeDocument/2006/relationships/customXml" Target="../ink/ink614.xml"/><Relationship Id="rId79" Type="http://schemas.openxmlformats.org/officeDocument/2006/relationships/customXml" Target="../ink/ink635.xml"/><Relationship Id="rId102" Type="http://schemas.openxmlformats.org/officeDocument/2006/relationships/image" Target="../media/image1022.png"/><Relationship Id="rId144" Type="http://schemas.openxmlformats.org/officeDocument/2006/relationships/customXml" Target="../ink/ink668.xml"/><Relationship Id="rId90" Type="http://schemas.openxmlformats.org/officeDocument/2006/relationships/image" Target="../media/image1016.png"/><Relationship Id="rId186" Type="http://schemas.openxmlformats.org/officeDocument/2006/relationships/customXml" Target="../ink/ink690.xml"/><Relationship Id="rId351" Type="http://schemas.openxmlformats.org/officeDocument/2006/relationships/customXml" Target="../ink/ink774.xml"/><Relationship Id="rId393" Type="http://schemas.openxmlformats.org/officeDocument/2006/relationships/customXml" Target="../ink/ink796.xml"/><Relationship Id="rId407" Type="http://schemas.openxmlformats.org/officeDocument/2006/relationships/customXml" Target="../ink/ink803.xml"/><Relationship Id="rId211" Type="http://schemas.openxmlformats.org/officeDocument/2006/relationships/image" Target="../media/image1075.png"/><Relationship Id="rId253" Type="http://schemas.openxmlformats.org/officeDocument/2006/relationships/image" Target="../media/image1095.png"/><Relationship Id="rId295" Type="http://schemas.openxmlformats.org/officeDocument/2006/relationships/image" Target="../media/image1116.png"/><Relationship Id="rId309" Type="http://schemas.openxmlformats.org/officeDocument/2006/relationships/image" Target="../media/image1123.png"/><Relationship Id="rId48" Type="http://schemas.openxmlformats.org/officeDocument/2006/relationships/image" Target="../media/image995.png"/><Relationship Id="rId113" Type="http://schemas.openxmlformats.org/officeDocument/2006/relationships/customXml" Target="../ink/ink652.xml"/><Relationship Id="rId320" Type="http://schemas.openxmlformats.org/officeDocument/2006/relationships/customXml" Target="../ink/ink758.xml"/><Relationship Id="rId155" Type="http://schemas.openxmlformats.org/officeDocument/2006/relationships/image" Target="../media/image1048.png"/><Relationship Id="rId197" Type="http://schemas.openxmlformats.org/officeDocument/2006/relationships/image" Target="../media/image1068.png"/><Relationship Id="rId362" Type="http://schemas.openxmlformats.org/officeDocument/2006/relationships/customXml" Target="../ink/ink780.xml"/><Relationship Id="rId418" Type="http://schemas.openxmlformats.org/officeDocument/2006/relationships/image" Target="../media/image1176.png"/><Relationship Id="rId222" Type="http://schemas.openxmlformats.org/officeDocument/2006/relationships/customXml" Target="../ink/ink708.xml"/><Relationship Id="rId264" Type="http://schemas.openxmlformats.org/officeDocument/2006/relationships/customXml" Target="../ink/ink730.xml"/><Relationship Id="rId17" Type="http://schemas.openxmlformats.org/officeDocument/2006/relationships/customXml" Target="../ink/ink604.xml"/><Relationship Id="rId59" Type="http://schemas.openxmlformats.org/officeDocument/2006/relationships/customXml" Target="../ink/ink625.xml"/><Relationship Id="rId124" Type="http://schemas.openxmlformats.org/officeDocument/2006/relationships/customXml" Target="../ink/ink658.xml"/><Relationship Id="rId70" Type="http://schemas.openxmlformats.org/officeDocument/2006/relationships/image" Target="../media/image1006.png"/><Relationship Id="rId166" Type="http://schemas.openxmlformats.org/officeDocument/2006/relationships/customXml" Target="../ink/ink679.xml"/><Relationship Id="rId331" Type="http://schemas.openxmlformats.org/officeDocument/2006/relationships/image" Target="../media/image1134.png"/><Relationship Id="rId373" Type="http://schemas.openxmlformats.org/officeDocument/2006/relationships/image" Target="../media/image1154.png"/><Relationship Id="rId429" Type="http://schemas.openxmlformats.org/officeDocument/2006/relationships/customXml" Target="../ink/ink814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714.xml"/><Relationship Id="rId440" Type="http://schemas.openxmlformats.org/officeDocument/2006/relationships/image" Target="../media/image1187.png"/><Relationship Id="rId28" Type="http://schemas.openxmlformats.org/officeDocument/2006/relationships/image" Target="../media/image985.png"/><Relationship Id="rId275" Type="http://schemas.openxmlformats.org/officeDocument/2006/relationships/image" Target="../media/image1106.png"/><Relationship Id="rId300" Type="http://schemas.openxmlformats.org/officeDocument/2006/relationships/customXml" Target="../ink/ink74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5.png"/><Relationship Id="rId3" Type="http://schemas.openxmlformats.org/officeDocument/2006/relationships/image" Target="../media/image518.png"/><Relationship Id="rId7" Type="http://schemas.openxmlformats.org/officeDocument/2006/relationships/customXml" Target="../ink/ink8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1.png"/><Relationship Id="rId5" Type="http://schemas.openxmlformats.org/officeDocument/2006/relationships/image" Target="../media/image520.png"/><Relationship Id="rId10" Type="http://schemas.openxmlformats.org/officeDocument/2006/relationships/image" Target="../media/image1556.png"/><Relationship Id="rId4" Type="http://schemas.openxmlformats.org/officeDocument/2006/relationships/image" Target="../media/image519.png"/><Relationship Id="rId9" Type="http://schemas.openxmlformats.org/officeDocument/2006/relationships/customXml" Target="../ink/ink8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EDDB-E92F-8A43-A7F9-3E26DC6C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2346325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Identificación de Motor DC</a:t>
            </a:r>
            <a:br>
              <a:rPr lang="es-CO" dirty="0"/>
            </a:br>
            <a:r>
              <a:rPr lang="es-CO" dirty="0"/>
              <a:t>Laboratorio de Control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9A5E75F-0900-0B35-F4F5-30E1E9CD016F}"/>
              </a:ext>
            </a:extLst>
          </p:cNvPr>
          <p:cNvSpPr txBox="1"/>
          <p:nvPr/>
        </p:nvSpPr>
        <p:spPr>
          <a:xfrm>
            <a:off x="2766887" y="5603360"/>
            <a:ext cx="6984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David </a:t>
            </a:r>
            <a:r>
              <a:rPr lang="en-US" dirty="0" err="1"/>
              <a:t>Magín</a:t>
            </a:r>
            <a:r>
              <a:rPr lang="en-US" dirty="0"/>
              <a:t> </a:t>
            </a:r>
            <a:r>
              <a:rPr lang="en-US" dirty="0" err="1"/>
              <a:t>Flórez</a:t>
            </a:r>
            <a:r>
              <a:rPr lang="en-US" dirty="0"/>
              <a:t> Rubio</a:t>
            </a:r>
          </a:p>
          <a:p>
            <a:pPr algn="ctr"/>
            <a:r>
              <a:rPr lang="en-US" dirty="0" err="1"/>
              <a:t>Departamento</a:t>
            </a:r>
            <a:r>
              <a:rPr lang="en-US" dirty="0"/>
              <a:t> de Ing. </a:t>
            </a:r>
            <a:r>
              <a:rPr lang="en-US" dirty="0" err="1"/>
              <a:t>Electrónica</a:t>
            </a:r>
            <a:r>
              <a:rPr lang="en-US" dirty="0"/>
              <a:t>, Pontificia Universidad Javeriana, 2023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2419EE-7AD5-3BBE-D878-7108F89E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</p:spTree>
    <p:extLst>
      <p:ext uri="{BB962C8B-B14F-4D97-AF65-F5344CB8AC3E}">
        <p14:creationId xmlns:p14="http://schemas.microsoft.com/office/powerpoint/2010/main" val="332911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Google Shape;4108;p194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Lab. Control / PUJ / D. Flórez / 2023</a:t>
            </a:r>
            <a:endParaRPr/>
          </a:p>
        </p:txBody>
      </p:sp>
      <p:pic>
        <p:nvPicPr>
          <p:cNvPr id="4109" name="Google Shape;4109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0875" y="773325"/>
            <a:ext cx="5810250" cy="55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0" name="Google Shape;4110;p194"/>
          <p:cNvPicPr preferRelativeResize="0"/>
          <p:nvPr/>
        </p:nvPicPr>
        <p:blipFill rotWithShape="1">
          <a:blip r:embed="rId4">
            <a:alphaModFix/>
          </a:blip>
          <a:srcRect l="18793" t="44393" r="52391"/>
          <a:stretch/>
        </p:blipFill>
        <p:spPr>
          <a:xfrm rot="-1800161">
            <a:off x="3520462" y="1419894"/>
            <a:ext cx="1374326" cy="72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Google Shape;4111;p1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724174">
            <a:off x="5400280" y="3170413"/>
            <a:ext cx="2101974" cy="71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0;p26">
            <a:extLst>
              <a:ext uri="{FF2B5EF4-FFF2-40B4-BE49-F238E27FC236}">
                <a16:creationId xmlns:a16="http://schemas.microsoft.com/office/drawing/2014/main" id="{2372012C-FC7B-AD28-36D4-4AD104A504B8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Inversores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44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195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Lab. Control / PUJ / D. Flórez / 2023</a:t>
            </a:r>
            <a:endParaRPr/>
          </a:p>
        </p:txBody>
      </p:sp>
      <p:pic>
        <p:nvPicPr>
          <p:cNvPr id="4117" name="Google Shape;4117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532" y="514664"/>
            <a:ext cx="352425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8" name="Google Shape;4118;p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9576" y="5546062"/>
            <a:ext cx="35052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9" name="Google Shape;4119;p1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9576" y="3512955"/>
            <a:ext cx="61150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0" name="Google Shape;4120;p1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3800" y="753567"/>
            <a:ext cx="2833117" cy="2684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0;p26">
            <a:extLst>
              <a:ext uri="{FF2B5EF4-FFF2-40B4-BE49-F238E27FC236}">
                <a16:creationId xmlns:a16="http://schemas.microsoft.com/office/drawing/2014/main" id="{6A186A1F-8197-4882-CE0A-EB6BF24A0DAE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Inversores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0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p196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Lab. Control / PUJ / D. Flórez / 2023</a:t>
            </a:r>
            <a:endParaRPr/>
          </a:p>
        </p:txBody>
      </p:sp>
      <p:pic>
        <p:nvPicPr>
          <p:cNvPr id="4126" name="Google Shape;4126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0913" y="695770"/>
            <a:ext cx="352425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7" name="Google Shape;4127;p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6301" y="982496"/>
            <a:ext cx="2833117" cy="268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8" name="Google Shape;4128;p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1624" y="4278080"/>
            <a:ext cx="63817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0;p26">
            <a:extLst>
              <a:ext uri="{FF2B5EF4-FFF2-40B4-BE49-F238E27FC236}">
                <a16:creationId xmlns:a16="http://schemas.microsoft.com/office/drawing/2014/main" id="{6C91B4C3-9492-8E00-674A-E69E06CD9F50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Inversores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55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2419EE-7AD5-3BBE-D878-7108F89E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5" name="Google Shape;470;p26">
            <a:extLst>
              <a:ext uri="{FF2B5EF4-FFF2-40B4-BE49-F238E27FC236}">
                <a16:creationId xmlns:a16="http://schemas.microsoft.com/office/drawing/2014/main" id="{11824770-1136-638A-EA71-C377CC0C6FE3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Funcionamiento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del motor DC con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escobillas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8CDB7E-2FBF-0624-ABF0-98657249DC8E}"/>
              </a:ext>
            </a:extLst>
          </p:cNvPr>
          <p:cNvSpPr txBox="1"/>
          <p:nvPr/>
        </p:nvSpPr>
        <p:spPr>
          <a:xfrm>
            <a:off x="734087" y="1463040"/>
            <a:ext cx="332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Explorar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siguientes</a:t>
            </a:r>
            <a:r>
              <a:rPr lang="en-GB" dirty="0"/>
              <a:t> sitios web: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9DB414-D776-2259-748D-24EF2D1C9D44}"/>
              </a:ext>
            </a:extLst>
          </p:cNvPr>
          <p:cNvSpPr txBox="1"/>
          <p:nvPr/>
        </p:nvSpPr>
        <p:spPr>
          <a:xfrm>
            <a:off x="2395664" y="2473603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Simulación</a:t>
            </a:r>
            <a:r>
              <a:rPr lang="en-US" dirty="0"/>
              <a:t> </a:t>
            </a:r>
            <a:r>
              <a:rPr lang="en-US" dirty="0" err="1"/>
              <a:t>fuerza</a:t>
            </a:r>
            <a:r>
              <a:rPr lang="en-US" dirty="0"/>
              <a:t> Lorentz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espiras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campo </a:t>
            </a:r>
            <a:r>
              <a:rPr lang="en-US" dirty="0" err="1"/>
              <a:t>uniforme</a:t>
            </a:r>
            <a:r>
              <a:rPr lang="en-US" dirty="0"/>
              <a:t>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https://ophysics.com/em10.html</a:t>
            </a:r>
            <a:endParaRPr lang="en-US" dirty="0"/>
          </a:p>
          <a:p>
            <a:r>
              <a:rPr lang="en-US" dirty="0">
                <a:hlinkClick r:id="rId3"/>
              </a:rPr>
              <a:t>http://www.sosw.poznan.pl/tfitzer/dcpid/</a:t>
            </a:r>
            <a:endParaRPr lang="en-US" dirty="0"/>
          </a:p>
          <a:p>
            <a:r>
              <a:rPr lang="en-US" dirty="0">
                <a:hlinkClick r:id="rId4"/>
              </a:rPr>
              <a:t>http://hyperphysics.phy-astr.gsu.edu/hbase/electric/elemagdem.html#c2</a:t>
            </a:r>
            <a:endParaRPr lang="en-US" dirty="0"/>
          </a:p>
          <a:p>
            <a:r>
              <a:rPr lang="en-US" dirty="0">
                <a:hlinkClick r:id="rId5"/>
              </a:rPr>
              <a:t>https://youtu.be/Xbfnxbjjm9s</a:t>
            </a:r>
            <a:endParaRPr lang="en-US" dirty="0"/>
          </a:p>
          <a:p>
            <a:endParaRPr lang="en-US" dirty="0"/>
          </a:p>
          <a:p>
            <a:r>
              <a:rPr lang="en-US" dirty="0"/>
              <a:t>Buena </a:t>
            </a:r>
            <a:r>
              <a:rPr lang="en-US" dirty="0" err="1"/>
              <a:t>animación</a:t>
            </a:r>
            <a:r>
              <a:rPr lang="en-US" dirty="0"/>
              <a:t> de </a:t>
            </a:r>
            <a:r>
              <a:rPr lang="en-US" dirty="0" err="1"/>
              <a:t>funcionamiento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electroimán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https://youtu.be/SV2IJwu6J_E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7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4A450F85-705A-3598-6C46-686D628F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CC0D620-1A74-371C-666B-0C81756B066E}"/>
              </a:ext>
            </a:extLst>
          </p:cNvPr>
          <p:cNvSpPr txBox="1"/>
          <p:nvPr/>
        </p:nvSpPr>
        <p:spPr>
          <a:xfrm>
            <a:off x="632223" y="1115497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https://ophysics.com/em10.html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C217B4F-40F6-319B-AB17-257F7E84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5" y="1663652"/>
            <a:ext cx="3527985" cy="253082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4F7F45E-5349-5D0A-3C01-D6E9AC2AC32B}"/>
              </a:ext>
            </a:extLst>
          </p:cNvPr>
          <p:cNvSpPr txBox="1"/>
          <p:nvPr/>
        </p:nvSpPr>
        <p:spPr>
          <a:xfrm>
            <a:off x="4572506" y="1057113"/>
            <a:ext cx="30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https://youtu.be/gtjqdHAPIBQ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F164EFA-969E-8EE3-1AEF-51FB63E2A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110" y="1663652"/>
            <a:ext cx="2803779" cy="26706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AAB2585-91B8-9BE9-CD69-86A8419A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274" y="2048204"/>
            <a:ext cx="2691809" cy="228609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763194B-7ACF-D4F7-7A69-FA3BF2890775}"/>
              </a:ext>
            </a:extLst>
          </p:cNvPr>
          <p:cNvSpPr txBox="1"/>
          <p:nvPr/>
        </p:nvSpPr>
        <p:spPr>
          <a:xfrm>
            <a:off x="8414301" y="1057113"/>
            <a:ext cx="314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/CWulQ1ZSE3c</a:t>
            </a:r>
          </a:p>
        </p:txBody>
      </p:sp>
      <p:sp>
        <p:nvSpPr>
          <p:cNvPr id="2" name="Google Shape;470;p26">
            <a:extLst>
              <a:ext uri="{FF2B5EF4-FFF2-40B4-BE49-F238E27FC236}">
                <a16:creationId xmlns:a16="http://schemas.microsoft.com/office/drawing/2014/main" id="{C1C543D1-C4CB-11B2-FF5B-93E6F5972F6D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Funcionamiento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del motor DC con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escobillas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70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70;p26">
            <a:extLst>
              <a:ext uri="{FF2B5EF4-FFF2-40B4-BE49-F238E27FC236}">
                <a16:creationId xmlns:a16="http://schemas.microsoft.com/office/drawing/2014/main" id="{7CAE4B46-92C0-7F1D-3666-9A7B1B35EE6B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Revisión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ecuaciones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del Motor DC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4A450F85-705A-3598-6C46-686D628F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799FE54-9893-8046-2ADA-C81704F7E72A}"/>
              </a:ext>
            </a:extLst>
          </p:cNvPr>
          <p:cNvSpPr txBox="1"/>
          <p:nvPr/>
        </p:nvSpPr>
        <p:spPr>
          <a:xfrm>
            <a:off x="758429" y="4113039"/>
            <a:ext cx="596858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dirty="0"/>
              <a:t>Si obtenemos el promedio en un periodo, en condiciones de estado estable (estáticas), encontramos que el cambio neto de la corriente es 0A.: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EAB51D8-EA5A-3B04-28AE-8797E784994F}"/>
                  </a:ext>
                </a:extLst>
              </p:cNvPr>
              <p:cNvSpPr txBox="1"/>
              <p:nvPr/>
            </p:nvSpPr>
            <p:spPr>
              <a:xfrm>
                <a:off x="758429" y="2676617"/>
                <a:ext cx="2895601" cy="1298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s-E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EAB51D8-EA5A-3B04-28AE-8797E784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29" y="2676617"/>
                <a:ext cx="2895601" cy="1298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6B86F6D-AA8D-6F20-9415-1440948942C4}"/>
                  </a:ext>
                </a:extLst>
              </p:cNvPr>
              <p:cNvSpPr txBox="1"/>
              <p:nvPr/>
            </p:nvSpPr>
            <p:spPr>
              <a:xfrm>
                <a:off x="758429" y="5259791"/>
                <a:ext cx="6096000" cy="895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6B86F6D-AA8D-6F20-9415-144094894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29" y="5259791"/>
                <a:ext cx="6096000" cy="8952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2A44461-1000-B459-92A2-B8360E220F7F}"/>
              </a:ext>
            </a:extLst>
          </p:cNvPr>
          <p:cNvCxnSpPr/>
          <p:nvPr/>
        </p:nvCxnSpPr>
        <p:spPr>
          <a:xfrm flipV="1">
            <a:off x="2129615" y="5259791"/>
            <a:ext cx="618067" cy="57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AAE7164-0023-EA42-CF12-F96C4D1A3A2A}"/>
              </a:ext>
            </a:extLst>
          </p:cNvPr>
          <p:cNvSpPr txBox="1"/>
          <p:nvPr/>
        </p:nvSpPr>
        <p:spPr>
          <a:xfrm>
            <a:off x="2671482" y="50454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accent1"/>
                  </a:solidFill>
                </a:ln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DC4C9FCC-9D62-4320-98F1-9E9829BBA515}"/>
                  </a:ext>
                </a:extLst>
              </p:cNvPr>
              <p:cNvSpPr txBox="1"/>
              <p:nvPr/>
            </p:nvSpPr>
            <p:spPr>
              <a:xfrm>
                <a:off x="758429" y="1073926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𝑚𝑒𝑐h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DC4C9FCC-9D62-4320-98F1-9E9829BBA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29" y="1073926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824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70;p26">
            <a:extLst>
              <a:ext uri="{FF2B5EF4-FFF2-40B4-BE49-F238E27FC236}">
                <a16:creationId xmlns:a16="http://schemas.microsoft.com/office/drawing/2014/main" id="{7CAE4B46-92C0-7F1D-3666-9A7B1B35EE6B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Funcionamiento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4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4A450F85-705A-3598-6C46-686D628F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74B70DC-5ADB-630D-C8A7-96298CE4C10D}"/>
              </a:ext>
            </a:extLst>
          </p:cNvPr>
          <p:cNvSpPr txBox="1"/>
          <p:nvPr/>
        </p:nvSpPr>
        <p:spPr>
          <a:xfrm>
            <a:off x="1073827" y="792805"/>
            <a:ext cx="4149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/zzHcsJDV3_o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766AA3-1BFE-FEF9-FB37-6D0A3F10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1" y="1224667"/>
            <a:ext cx="5893096" cy="32570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10A4E5-D694-4443-01B7-9A369D82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93" y="2034338"/>
            <a:ext cx="4064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9205D17-0D9F-64D6-DE05-3A0E61ED0976}"/>
              </a:ext>
            </a:extLst>
          </p:cNvPr>
          <p:cNvSpPr txBox="1"/>
          <p:nvPr/>
        </p:nvSpPr>
        <p:spPr>
          <a:xfrm>
            <a:off x="7360093" y="5199321"/>
            <a:ext cx="4515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hifiduino.wordpress.com</a:t>
            </a:r>
            <a:r>
              <a:rPr lang="en-US" sz="1000" dirty="0"/>
              <a:t>/2010/10/20/</a:t>
            </a:r>
            <a:r>
              <a:rPr lang="en-US" sz="1000" dirty="0" err="1"/>
              <a:t>rotaryencoder</a:t>
            </a:r>
            <a:r>
              <a:rPr lang="en-US" sz="1000" dirty="0"/>
              <a:t>-</a:t>
            </a:r>
            <a:r>
              <a:rPr lang="en-US" sz="1000" dirty="0" err="1"/>
              <a:t>hw</a:t>
            </a:r>
            <a:r>
              <a:rPr lang="en-US" sz="1000" dirty="0"/>
              <a:t>-</a:t>
            </a:r>
            <a:r>
              <a:rPr lang="en-US" sz="1000" dirty="0" err="1"/>
              <a:t>sw</a:t>
            </a:r>
            <a:r>
              <a:rPr lang="en-US" sz="1000" dirty="0"/>
              <a:t>-no-debounce/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6AABA90-0B2B-B107-EA1F-E23F507E4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305" y="4551571"/>
            <a:ext cx="1633802" cy="15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85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4A450F85-705A-3598-6C46-686D628F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graphicFrame>
        <p:nvGraphicFramePr>
          <p:cNvPr id="2" name="Tabla 5">
            <a:extLst>
              <a:ext uri="{FF2B5EF4-FFF2-40B4-BE49-F238E27FC236}">
                <a16:creationId xmlns:a16="http://schemas.microsoft.com/office/drawing/2014/main" id="{C5890DE3-2A81-4041-EEDD-372A8E8B8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558476"/>
              </p:ext>
            </p:extLst>
          </p:nvPr>
        </p:nvGraphicFramePr>
        <p:xfrm>
          <a:off x="6531585" y="1202299"/>
          <a:ext cx="4499584" cy="2123440"/>
        </p:xfrm>
        <a:graphic>
          <a:graphicData uri="http://schemas.openxmlformats.org/drawingml/2006/table">
            <a:tbl>
              <a:tblPr firstRow="1" bandRow="1">
                <a:tableStyleId>{82A1510B-302B-49A5-9562-D8CE274255D3}</a:tableStyleId>
              </a:tblPr>
              <a:tblGrid>
                <a:gridCol w="1124896">
                  <a:extLst>
                    <a:ext uri="{9D8B030D-6E8A-4147-A177-3AD203B41FA5}">
                      <a16:colId xmlns:a16="http://schemas.microsoft.com/office/drawing/2014/main" val="1535439989"/>
                    </a:ext>
                  </a:extLst>
                </a:gridCol>
                <a:gridCol w="1295432">
                  <a:extLst>
                    <a:ext uri="{9D8B030D-6E8A-4147-A177-3AD203B41FA5}">
                      <a16:colId xmlns:a16="http://schemas.microsoft.com/office/drawing/2014/main" val="970438047"/>
                    </a:ext>
                  </a:extLst>
                </a:gridCol>
                <a:gridCol w="954360">
                  <a:extLst>
                    <a:ext uri="{9D8B030D-6E8A-4147-A177-3AD203B41FA5}">
                      <a16:colId xmlns:a16="http://schemas.microsoft.com/office/drawing/2014/main" val="3092103446"/>
                    </a:ext>
                  </a:extLst>
                </a:gridCol>
                <a:gridCol w="1124896">
                  <a:extLst>
                    <a:ext uri="{9D8B030D-6E8A-4147-A177-3AD203B41FA5}">
                      <a16:colId xmlns:a16="http://schemas.microsoft.com/office/drawing/2014/main" val="1145175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Transición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4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16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84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13339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88FB653-DC1D-DFDE-D017-62C21FAA2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50932"/>
              </p:ext>
            </p:extLst>
          </p:nvPr>
        </p:nvGraphicFramePr>
        <p:xfrm>
          <a:off x="6531585" y="3910049"/>
          <a:ext cx="4499584" cy="2123440"/>
        </p:xfrm>
        <a:graphic>
          <a:graphicData uri="http://schemas.openxmlformats.org/drawingml/2006/table">
            <a:tbl>
              <a:tblPr firstRow="1" bandRow="1">
                <a:tableStyleId>{82A1510B-302B-49A5-9562-D8CE274255D3}</a:tableStyleId>
              </a:tblPr>
              <a:tblGrid>
                <a:gridCol w="1124896">
                  <a:extLst>
                    <a:ext uri="{9D8B030D-6E8A-4147-A177-3AD203B41FA5}">
                      <a16:colId xmlns:a16="http://schemas.microsoft.com/office/drawing/2014/main" val="1535439989"/>
                    </a:ext>
                  </a:extLst>
                </a:gridCol>
                <a:gridCol w="1295432">
                  <a:extLst>
                    <a:ext uri="{9D8B030D-6E8A-4147-A177-3AD203B41FA5}">
                      <a16:colId xmlns:a16="http://schemas.microsoft.com/office/drawing/2014/main" val="970438047"/>
                    </a:ext>
                  </a:extLst>
                </a:gridCol>
                <a:gridCol w="954360">
                  <a:extLst>
                    <a:ext uri="{9D8B030D-6E8A-4147-A177-3AD203B41FA5}">
                      <a16:colId xmlns:a16="http://schemas.microsoft.com/office/drawing/2014/main" val="3092103446"/>
                    </a:ext>
                  </a:extLst>
                </a:gridCol>
                <a:gridCol w="1124896">
                  <a:extLst>
                    <a:ext uri="{9D8B030D-6E8A-4147-A177-3AD203B41FA5}">
                      <a16:colId xmlns:a16="http://schemas.microsoft.com/office/drawing/2014/main" val="1145175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Transición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4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16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84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1333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D43FF9FB-8A28-C689-568D-54085911CD93}"/>
              </a:ext>
            </a:extLst>
          </p:cNvPr>
          <p:cNvSpPr txBox="1"/>
          <p:nvPr/>
        </p:nvSpPr>
        <p:spPr>
          <a:xfrm>
            <a:off x="7722111" y="802248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DIRECCIÓN REVERSA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EEC830D-896B-08CF-1DD3-1808652D5373}"/>
              </a:ext>
            </a:extLst>
          </p:cNvPr>
          <p:cNvSpPr txBox="1"/>
          <p:nvPr/>
        </p:nvSpPr>
        <p:spPr>
          <a:xfrm>
            <a:off x="7722111" y="3532262"/>
            <a:ext cx="227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DIRECCIÓN ADELANTE</a:t>
            </a:r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8A1C8D0A-B9B3-2D01-E4B3-12CC2E77368E}"/>
              </a:ext>
            </a:extLst>
          </p:cNvPr>
          <p:cNvCxnSpPr/>
          <p:nvPr/>
        </p:nvCxnSpPr>
        <p:spPr>
          <a:xfrm>
            <a:off x="1752600" y="1020010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angular 10">
            <a:extLst>
              <a:ext uri="{FF2B5EF4-FFF2-40B4-BE49-F238E27FC236}">
                <a16:creationId xmlns:a16="http://schemas.microsoft.com/office/drawing/2014/main" id="{49C978F7-B094-CDD9-9378-9512ECFFD9E0}"/>
              </a:ext>
            </a:extLst>
          </p:cNvPr>
          <p:cNvCxnSpPr/>
          <p:nvPr/>
        </p:nvCxnSpPr>
        <p:spPr>
          <a:xfrm>
            <a:off x="2667000" y="1020010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r 11">
            <a:extLst>
              <a:ext uri="{FF2B5EF4-FFF2-40B4-BE49-F238E27FC236}">
                <a16:creationId xmlns:a16="http://schemas.microsoft.com/office/drawing/2014/main" id="{936E6877-B611-8B56-9D59-9C7356228615}"/>
              </a:ext>
            </a:extLst>
          </p:cNvPr>
          <p:cNvCxnSpPr/>
          <p:nvPr/>
        </p:nvCxnSpPr>
        <p:spPr>
          <a:xfrm>
            <a:off x="3581400" y="1020010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055C743-A152-23C1-3A12-3794A3E66CCE}"/>
              </a:ext>
            </a:extLst>
          </p:cNvPr>
          <p:cNvCxnSpPr/>
          <p:nvPr/>
        </p:nvCxnSpPr>
        <p:spPr>
          <a:xfrm>
            <a:off x="3581400" y="102001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BF81300-C5A8-19DD-44DF-C992D61F8207}"/>
              </a:ext>
            </a:extLst>
          </p:cNvPr>
          <p:cNvCxnSpPr/>
          <p:nvPr/>
        </p:nvCxnSpPr>
        <p:spPr>
          <a:xfrm>
            <a:off x="2667000" y="102001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9408211-B0C4-E3D2-C3D3-BCFBD3BAA614}"/>
              </a:ext>
            </a:extLst>
          </p:cNvPr>
          <p:cNvCxnSpPr/>
          <p:nvPr/>
        </p:nvCxnSpPr>
        <p:spPr>
          <a:xfrm>
            <a:off x="1752600" y="102001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>
            <a:extLst>
              <a:ext uri="{FF2B5EF4-FFF2-40B4-BE49-F238E27FC236}">
                <a16:creationId xmlns:a16="http://schemas.microsoft.com/office/drawing/2014/main" id="{9E820D81-DDF3-AB58-EB17-459FC645053F}"/>
              </a:ext>
            </a:extLst>
          </p:cNvPr>
          <p:cNvCxnSpPr/>
          <p:nvPr/>
        </p:nvCxnSpPr>
        <p:spPr>
          <a:xfrm>
            <a:off x="1959586" y="1185381"/>
            <a:ext cx="914400" cy="91440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>
            <a:extLst>
              <a:ext uri="{FF2B5EF4-FFF2-40B4-BE49-F238E27FC236}">
                <a16:creationId xmlns:a16="http://schemas.microsoft.com/office/drawing/2014/main" id="{DBBB0522-DFE4-7AC3-974D-87966494372B}"/>
              </a:ext>
            </a:extLst>
          </p:cNvPr>
          <p:cNvCxnSpPr/>
          <p:nvPr/>
        </p:nvCxnSpPr>
        <p:spPr>
          <a:xfrm>
            <a:off x="2873986" y="1185381"/>
            <a:ext cx="914400" cy="91440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r 22">
            <a:extLst>
              <a:ext uri="{FF2B5EF4-FFF2-40B4-BE49-F238E27FC236}">
                <a16:creationId xmlns:a16="http://schemas.microsoft.com/office/drawing/2014/main" id="{4E669E20-AA49-B13E-CB9C-D207A15E0C41}"/>
              </a:ext>
            </a:extLst>
          </p:cNvPr>
          <p:cNvCxnSpPr/>
          <p:nvPr/>
        </p:nvCxnSpPr>
        <p:spPr>
          <a:xfrm>
            <a:off x="3788386" y="1185381"/>
            <a:ext cx="914400" cy="91440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30AABED-2C28-F4D0-EDE4-E5EE31CF14CA}"/>
              </a:ext>
            </a:extLst>
          </p:cNvPr>
          <p:cNvCxnSpPr/>
          <p:nvPr/>
        </p:nvCxnSpPr>
        <p:spPr>
          <a:xfrm>
            <a:off x="3788386" y="1185381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37221ED-B33E-E510-8BCD-807E4EEAFB83}"/>
              </a:ext>
            </a:extLst>
          </p:cNvPr>
          <p:cNvCxnSpPr/>
          <p:nvPr/>
        </p:nvCxnSpPr>
        <p:spPr>
          <a:xfrm>
            <a:off x="2873986" y="1185381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B2745FF-FA42-C44C-A962-AD5CDA7138EA}"/>
              </a:ext>
            </a:extLst>
          </p:cNvPr>
          <p:cNvCxnSpPr/>
          <p:nvPr/>
        </p:nvCxnSpPr>
        <p:spPr>
          <a:xfrm>
            <a:off x="1959586" y="1185381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F4DEBA0-D7FD-2D6B-C3E7-9D7F2941AE1A}"/>
              </a:ext>
            </a:extLst>
          </p:cNvPr>
          <p:cNvCxnSpPr/>
          <p:nvPr/>
        </p:nvCxnSpPr>
        <p:spPr>
          <a:xfrm>
            <a:off x="2083981" y="854639"/>
            <a:ext cx="0" cy="1528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C4AB059-439A-7C1D-40EE-D15948BABBE5}"/>
              </a:ext>
            </a:extLst>
          </p:cNvPr>
          <p:cNvSpPr txBox="1"/>
          <p:nvPr/>
        </p:nvSpPr>
        <p:spPr>
          <a:xfrm>
            <a:off x="1509823" y="8546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56F484-918B-7AAE-C266-64533AB4A5BD}"/>
              </a:ext>
            </a:extLst>
          </p:cNvPr>
          <p:cNvSpPr txBox="1"/>
          <p:nvPr/>
        </p:nvSpPr>
        <p:spPr>
          <a:xfrm>
            <a:off x="1722473" y="11669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71135CB-A94C-98BE-9298-46E8EE49719E}"/>
              </a:ext>
            </a:extLst>
          </p:cNvPr>
          <p:cNvSpPr txBox="1"/>
          <p:nvPr/>
        </p:nvSpPr>
        <p:spPr>
          <a:xfrm>
            <a:off x="1475455" y="2302104"/>
            <a:ext cx="119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uC</a:t>
            </a:r>
            <a:r>
              <a:rPr lang="en-US" dirty="0"/>
              <a:t> reading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41976626-8247-21E9-7EC0-9D650B70A130}"/>
              </a:ext>
            </a:extLst>
          </p:cNvPr>
          <p:cNvSpPr txBox="1"/>
          <p:nvPr/>
        </p:nvSpPr>
        <p:spPr>
          <a:xfrm>
            <a:off x="4783387" y="153625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90º phase</a:t>
            </a:r>
          </a:p>
        </p:txBody>
      </p:sp>
      <p:sp>
        <p:nvSpPr>
          <p:cNvPr id="3" name="Google Shape;470;p26">
            <a:extLst>
              <a:ext uri="{FF2B5EF4-FFF2-40B4-BE49-F238E27FC236}">
                <a16:creationId xmlns:a16="http://schemas.microsoft.com/office/drawing/2014/main" id="{0B488D2D-C6D8-D4BA-2DA1-C2BB970FF61A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Funcionamiento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4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22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70;p26">
            <a:extLst>
              <a:ext uri="{FF2B5EF4-FFF2-40B4-BE49-F238E27FC236}">
                <a16:creationId xmlns:a16="http://schemas.microsoft.com/office/drawing/2014/main" id="{7CAE4B46-92C0-7F1D-3666-9A7B1B35EE6B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Ejercicio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Encoder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4A450F85-705A-3598-6C46-686D628F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8A1C8D0A-B9B3-2D01-E4B3-12CC2E77368E}"/>
              </a:ext>
            </a:extLst>
          </p:cNvPr>
          <p:cNvCxnSpPr/>
          <p:nvPr/>
        </p:nvCxnSpPr>
        <p:spPr>
          <a:xfrm>
            <a:off x="1752600" y="1020010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angular 10">
            <a:extLst>
              <a:ext uri="{FF2B5EF4-FFF2-40B4-BE49-F238E27FC236}">
                <a16:creationId xmlns:a16="http://schemas.microsoft.com/office/drawing/2014/main" id="{49C978F7-B094-CDD9-9378-9512ECFFD9E0}"/>
              </a:ext>
            </a:extLst>
          </p:cNvPr>
          <p:cNvCxnSpPr/>
          <p:nvPr/>
        </p:nvCxnSpPr>
        <p:spPr>
          <a:xfrm>
            <a:off x="2667000" y="1020010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r 11">
            <a:extLst>
              <a:ext uri="{FF2B5EF4-FFF2-40B4-BE49-F238E27FC236}">
                <a16:creationId xmlns:a16="http://schemas.microsoft.com/office/drawing/2014/main" id="{936E6877-B611-8B56-9D59-9C7356228615}"/>
              </a:ext>
            </a:extLst>
          </p:cNvPr>
          <p:cNvCxnSpPr/>
          <p:nvPr/>
        </p:nvCxnSpPr>
        <p:spPr>
          <a:xfrm>
            <a:off x="3581400" y="1020010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055C743-A152-23C1-3A12-3794A3E66CCE}"/>
              </a:ext>
            </a:extLst>
          </p:cNvPr>
          <p:cNvCxnSpPr/>
          <p:nvPr/>
        </p:nvCxnSpPr>
        <p:spPr>
          <a:xfrm>
            <a:off x="3581400" y="102001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BF81300-C5A8-19DD-44DF-C992D61F8207}"/>
              </a:ext>
            </a:extLst>
          </p:cNvPr>
          <p:cNvCxnSpPr/>
          <p:nvPr/>
        </p:nvCxnSpPr>
        <p:spPr>
          <a:xfrm>
            <a:off x="2667000" y="102001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9408211-B0C4-E3D2-C3D3-BCFBD3BAA614}"/>
              </a:ext>
            </a:extLst>
          </p:cNvPr>
          <p:cNvCxnSpPr/>
          <p:nvPr/>
        </p:nvCxnSpPr>
        <p:spPr>
          <a:xfrm>
            <a:off x="1752600" y="102001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>
            <a:extLst>
              <a:ext uri="{FF2B5EF4-FFF2-40B4-BE49-F238E27FC236}">
                <a16:creationId xmlns:a16="http://schemas.microsoft.com/office/drawing/2014/main" id="{9E820D81-DDF3-AB58-EB17-459FC645053F}"/>
              </a:ext>
            </a:extLst>
          </p:cNvPr>
          <p:cNvCxnSpPr/>
          <p:nvPr/>
        </p:nvCxnSpPr>
        <p:spPr>
          <a:xfrm>
            <a:off x="1959586" y="1185381"/>
            <a:ext cx="914400" cy="91440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>
            <a:extLst>
              <a:ext uri="{FF2B5EF4-FFF2-40B4-BE49-F238E27FC236}">
                <a16:creationId xmlns:a16="http://schemas.microsoft.com/office/drawing/2014/main" id="{DBBB0522-DFE4-7AC3-974D-87966494372B}"/>
              </a:ext>
            </a:extLst>
          </p:cNvPr>
          <p:cNvCxnSpPr/>
          <p:nvPr/>
        </p:nvCxnSpPr>
        <p:spPr>
          <a:xfrm>
            <a:off x="2873986" y="1185381"/>
            <a:ext cx="914400" cy="91440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r 22">
            <a:extLst>
              <a:ext uri="{FF2B5EF4-FFF2-40B4-BE49-F238E27FC236}">
                <a16:creationId xmlns:a16="http://schemas.microsoft.com/office/drawing/2014/main" id="{4E669E20-AA49-B13E-CB9C-D207A15E0C41}"/>
              </a:ext>
            </a:extLst>
          </p:cNvPr>
          <p:cNvCxnSpPr/>
          <p:nvPr/>
        </p:nvCxnSpPr>
        <p:spPr>
          <a:xfrm>
            <a:off x="3788386" y="1185381"/>
            <a:ext cx="914400" cy="91440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30AABED-2C28-F4D0-EDE4-E5EE31CF14CA}"/>
              </a:ext>
            </a:extLst>
          </p:cNvPr>
          <p:cNvCxnSpPr/>
          <p:nvPr/>
        </p:nvCxnSpPr>
        <p:spPr>
          <a:xfrm>
            <a:off x="3788386" y="1185381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37221ED-B33E-E510-8BCD-807E4EEAFB83}"/>
              </a:ext>
            </a:extLst>
          </p:cNvPr>
          <p:cNvCxnSpPr/>
          <p:nvPr/>
        </p:nvCxnSpPr>
        <p:spPr>
          <a:xfrm>
            <a:off x="2873986" y="1185381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B2745FF-FA42-C44C-A962-AD5CDA7138EA}"/>
              </a:ext>
            </a:extLst>
          </p:cNvPr>
          <p:cNvCxnSpPr/>
          <p:nvPr/>
        </p:nvCxnSpPr>
        <p:spPr>
          <a:xfrm>
            <a:off x="1959586" y="1185381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F4DEBA0-D7FD-2D6B-C3E7-9D7F2941AE1A}"/>
              </a:ext>
            </a:extLst>
          </p:cNvPr>
          <p:cNvCxnSpPr/>
          <p:nvPr/>
        </p:nvCxnSpPr>
        <p:spPr>
          <a:xfrm>
            <a:off x="2083981" y="854639"/>
            <a:ext cx="0" cy="1528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C4AB059-439A-7C1D-40EE-D15948BABBE5}"/>
              </a:ext>
            </a:extLst>
          </p:cNvPr>
          <p:cNvSpPr txBox="1"/>
          <p:nvPr/>
        </p:nvSpPr>
        <p:spPr>
          <a:xfrm>
            <a:off x="1509823" y="8546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56F484-918B-7AAE-C266-64533AB4A5BD}"/>
              </a:ext>
            </a:extLst>
          </p:cNvPr>
          <p:cNvSpPr txBox="1"/>
          <p:nvPr/>
        </p:nvSpPr>
        <p:spPr>
          <a:xfrm>
            <a:off x="1722473" y="11669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71135CB-A94C-98BE-9298-46E8EE49719E}"/>
              </a:ext>
            </a:extLst>
          </p:cNvPr>
          <p:cNvSpPr txBox="1"/>
          <p:nvPr/>
        </p:nvSpPr>
        <p:spPr>
          <a:xfrm>
            <a:off x="1475455" y="2302104"/>
            <a:ext cx="119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uC</a:t>
            </a:r>
            <a:r>
              <a:rPr lang="en-US" dirty="0"/>
              <a:t> reading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41976626-8247-21E9-7EC0-9D650B70A130}"/>
              </a:ext>
            </a:extLst>
          </p:cNvPr>
          <p:cNvSpPr txBox="1"/>
          <p:nvPr/>
        </p:nvSpPr>
        <p:spPr>
          <a:xfrm>
            <a:off x="4783387" y="153625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90º phase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B8B7F90-4B40-183E-F090-F973CA4DAF1E}"/>
              </a:ext>
            </a:extLst>
          </p:cNvPr>
          <p:cNvSpPr txBox="1"/>
          <p:nvPr/>
        </p:nvSpPr>
        <p:spPr>
          <a:xfrm>
            <a:off x="6475886" y="1729205"/>
            <a:ext cx="4829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Lectura</a:t>
            </a:r>
            <a:r>
              <a:rPr lang="en-US" sz="1200" dirty="0"/>
              <a:t> de un solo canal: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1 o 2 </a:t>
            </a:r>
            <a:r>
              <a:rPr lang="en-US" sz="1200" dirty="0" err="1"/>
              <a:t>transiciones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Solamente</a:t>
            </a:r>
            <a:r>
              <a:rPr lang="en-US" sz="1200" dirty="0"/>
              <a:t> </a:t>
            </a:r>
            <a:r>
              <a:rPr lang="en-US" sz="1200" dirty="0" err="1"/>
              <a:t>velocidad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Lectura</a:t>
            </a:r>
            <a:r>
              <a:rPr lang="en-US" sz="1200" dirty="0"/>
              <a:t> de dos </a:t>
            </a:r>
            <a:r>
              <a:rPr lang="en-US" sz="1200" dirty="0" err="1"/>
              <a:t>canales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Hasta 4 </a:t>
            </a:r>
            <a:r>
              <a:rPr lang="en-US" sz="1200" dirty="0" err="1"/>
              <a:t>transiciones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periodo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Velocidad</a:t>
            </a:r>
            <a:r>
              <a:rPr lang="en-US" sz="1200" dirty="0"/>
              <a:t> y </a:t>
            </a:r>
            <a:r>
              <a:rPr lang="en-US" sz="1200" dirty="0" err="1"/>
              <a:t>dirección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 err="1"/>
              <a:t>Realice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diagrama</a:t>
            </a:r>
            <a:r>
              <a:rPr lang="en-US" sz="1200" dirty="0"/>
              <a:t> de </a:t>
            </a:r>
            <a:r>
              <a:rPr lang="en-US" sz="1200" dirty="0" err="1"/>
              <a:t>flujo</a:t>
            </a:r>
            <a:r>
              <a:rPr lang="en-US" sz="1200" dirty="0"/>
              <a:t> para </a:t>
            </a:r>
            <a:r>
              <a:rPr lang="en-US" sz="1200" dirty="0" err="1"/>
              <a:t>medir</a:t>
            </a:r>
            <a:r>
              <a:rPr lang="en-US" sz="1200" dirty="0"/>
              <a:t> </a:t>
            </a:r>
            <a:r>
              <a:rPr lang="en-US" sz="1200" dirty="0" err="1"/>
              <a:t>velocidad</a:t>
            </a:r>
            <a:r>
              <a:rPr lang="en-US" sz="1200" dirty="0"/>
              <a:t> solo con canal 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 err="1"/>
              <a:t>suponga</a:t>
            </a:r>
            <a:r>
              <a:rPr lang="en-US" sz="1200" dirty="0"/>
              <a:t> 1024 </a:t>
            </a:r>
            <a:r>
              <a:rPr lang="en-US" sz="1200" dirty="0" err="1"/>
              <a:t>líneas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revolución</a:t>
            </a:r>
            <a:endParaRPr lang="en-US" sz="1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Motor de 3000 RPM de </a:t>
            </a:r>
            <a:r>
              <a:rPr lang="en-US" sz="1200" dirty="0" err="1"/>
              <a:t>velocidad</a:t>
            </a:r>
            <a:r>
              <a:rPr lang="en-US" sz="1200" dirty="0"/>
              <a:t> nominal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 err="1"/>
              <a:t>Realice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diagrama</a:t>
            </a:r>
            <a:r>
              <a:rPr lang="en-US" sz="1200" dirty="0"/>
              <a:t> de </a:t>
            </a:r>
            <a:r>
              <a:rPr lang="en-US" sz="1200" dirty="0" err="1"/>
              <a:t>flujo</a:t>
            </a:r>
            <a:r>
              <a:rPr lang="en-US" sz="1200" dirty="0"/>
              <a:t> para </a:t>
            </a:r>
            <a:r>
              <a:rPr lang="en-US" sz="1200" dirty="0" err="1"/>
              <a:t>determinar</a:t>
            </a:r>
            <a:r>
              <a:rPr lang="en-US" sz="1200" dirty="0"/>
              <a:t> </a:t>
            </a:r>
            <a:r>
              <a:rPr lang="en-US" sz="1200" dirty="0" err="1"/>
              <a:t>dirección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Una </a:t>
            </a:r>
            <a:r>
              <a:rPr lang="en-US" sz="1200" dirty="0" err="1"/>
              <a:t>los</a:t>
            </a:r>
            <a:r>
              <a:rPr lang="en-US" sz="1200" dirty="0"/>
              <a:t> dos </a:t>
            </a:r>
            <a:r>
              <a:rPr lang="en-US" sz="1200" dirty="0" err="1"/>
              <a:t>algoritmos</a:t>
            </a:r>
            <a:r>
              <a:rPr lang="en-US" sz="1200" dirty="0"/>
              <a:t> para </a:t>
            </a:r>
            <a:r>
              <a:rPr lang="en-US" sz="1200" dirty="0" err="1"/>
              <a:t>determinar</a:t>
            </a:r>
            <a:r>
              <a:rPr lang="en-US" sz="1200" dirty="0"/>
              <a:t> </a:t>
            </a:r>
            <a:r>
              <a:rPr lang="en-US" sz="1200" dirty="0" err="1"/>
              <a:t>velocidad</a:t>
            </a:r>
            <a:r>
              <a:rPr lang="en-US" sz="1200" dirty="0"/>
              <a:t> y </a:t>
            </a:r>
            <a:r>
              <a:rPr lang="en-US" sz="1200" dirty="0" err="1"/>
              <a:t>dirección</a:t>
            </a:r>
            <a:r>
              <a:rPr lang="en-US" sz="1200" dirty="0"/>
              <a:t>, </a:t>
            </a:r>
            <a:r>
              <a:rPr lang="en-US" sz="1200" dirty="0" err="1"/>
              <a:t>entregando</a:t>
            </a:r>
            <a:r>
              <a:rPr lang="en-US" sz="1200" dirty="0"/>
              <a:t> la </a:t>
            </a:r>
            <a:r>
              <a:rPr lang="en-US" sz="1200" dirty="0" err="1"/>
              <a:t>velocidad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rad/s y </a:t>
            </a:r>
            <a:r>
              <a:rPr lang="en-US" sz="1200" dirty="0" err="1"/>
              <a:t>en</a:t>
            </a:r>
            <a:r>
              <a:rPr lang="en-US" sz="1200" dirty="0"/>
              <a:t> RPM a un </a:t>
            </a:r>
            <a:r>
              <a:rPr lang="en-US" sz="1200" dirty="0" err="1"/>
              <a:t>computador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Puerto serial.</a:t>
            </a:r>
          </a:p>
          <a:p>
            <a:endParaRPr lang="en-US" sz="1200" dirty="0"/>
          </a:p>
          <a:p>
            <a:r>
              <a:rPr lang="en-US" sz="1200" dirty="0" err="1"/>
              <a:t>Responda</a:t>
            </a:r>
            <a:r>
              <a:rPr lang="en-US" sz="1200" dirty="0"/>
              <a:t>: Si la </a:t>
            </a:r>
            <a:r>
              <a:rPr lang="en-US" sz="1200" dirty="0" err="1"/>
              <a:t>señal</a:t>
            </a:r>
            <a:r>
              <a:rPr lang="en-US" sz="1200" dirty="0"/>
              <a:t> del encoder </a:t>
            </a:r>
            <a:r>
              <a:rPr lang="en-US" sz="1200" dirty="0" err="1"/>
              <a:t>presentan</a:t>
            </a:r>
            <a:r>
              <a:rPr lang="en-US" sz="1200" dirty="0"/>
              <a:t> </a:t>
            </a:r>
            <a:r>
              <a:rPr lang="en-US" sz="1200" dirty="0" err="1"/>
              <a:t>rebotes</a:t>
            </a:r>
            <a:r>
              <a:rPr lang="en-US" sz="1200" dirty="0"/>
              <a:t> (</a:t>
            </a:r>
            <a:r>
              <a:rPr lang="en-US" sz="1200" dirty="0" err="1"/>
              <a:t>ruido</a:t>
            </a:r>
            <a:r>
              <a:rPr lang="en-US" sz="1200" dirty="0"/>
              <a:t>), </a:t>
            </a:r>
            <a:r>
              <a:rPr lang="en-US" sz="1200" dirty="0" err="1"/>
              <a:t>qué</a:t>
            </a:r>
            <a:r>
              <a:rPr lang="en-US" sz="1200" dirty="0"/>
              <a:t> </a:t>
            </a:r>
            <a:r>
              <a:rPr lang="en-US" sz="1200" dirty="0" err="1"/>
              <a:t>puede</a:t>
            </a:r>
            <a:r>
              <a:rPr lang="en-US" sz="1200" dirty="0"/>
              <a:t> </a:t>
            </a:r>
            <a:r>
              <a:rPr lang="en-US" sz="1200" dirty="0" err="1"/>
              <a:t>hacer</a:t>
            </a:r>
            <a:r>
              <a:rPr lang="en-US" sz="1200" dirty="0"/>
              <a:t> </a:t>
            </a:r>
            <a:r>
              <a:rPr lang="en-US" sz="1200" dirty="0" err="1"/>
              <a:t>desde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software para </a:t>
            </a:r>
            <a:r>
              <a:rPr lang="en-US" sz="1200" dirty="0" err="1"/>
              <a:t>evitar</a:t>
            </a:r>
            <a:r>
              <a:rPr lang="en-US" sz="1200" dirty="0"/>
              <a:t> falsas </a:t>
            </a:r>
            <a:r>
              <a:rPr lang="en-US" sz="1200" dirty="0" err="1"/>
              <a:t>detecciones</a:t>
            </a:r>
            <a:r>
              <a:rPr lang="en-US" sz="1200" dirty="0"/>
              <a:t> de </a:t>
            </a:r>
            <a:r>
              <a:rPr lang="en-US" sz="1200" dirty="0" err="1"/>
              <a:t>borde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355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C6C4A84-467E-B80B-17A2-C7C4F349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6" y="500062"/>
            <a:ext cx="4393407" cy="58578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0AF4FB8-CB84-BC95-E855-463D3A74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056454"/>
            <a:ext cx="6536532" cy="3016034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2E9C60BB-6A44-401A-B576-9E3E59EF52D2}"/>
              </a:ext>
            </a:extLst>
          </p:cNvPr>
          <p:cNvCxnSpPr/>
          <p:nvPr/>
        </p:nvCxnSpPr>
        <p:spPr>
          <a:xfrm>
            <a:off x="3743325" y="1914525"/>
            <a:ext cx="3228975" cy="9144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8CF391C-954E-CE5B-0B30-534C1080ADF5}"/>
              </a:ext>
            </a:extLst>
          </p:cNvPr>
          <p:cNvCxnSpPr>
            <a:cxnSpLocks/>
          </p:cNvCxnSpPr>
          <p:nvPr/>
        </p:nvCxnSpPr>
        <p:spPr>
          <a:xfrm>
            <a:off x="3621505" y="2056454"/>
            <a:ext cx="5329990" cy="99956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4B1FF67-1E5C-E56C-0943-FA36D96A0436}"/>
              </a:ext>
            </a:extLst>
          </p:cNvPr>
          <p:cNvCxnSpPr/>
          <p:nvPr/>
        </p:nvCxnSpPr>
        <p:spPr>
          <a:xfrm>
            <a:off x="3743325" y="2261937"/>
            <a:ext cx="3980949" cy="7940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91087FE-F5DB-C339-F6F4-A82E3101EA7D}"/>
              </a:ext>
            </a:extLst>
          </p:cNvPr>
          <p:cNvCxnSpPr>
            <a:cxnSpLocks/>
          </p:cNvCxnSpPr>
          <p:nvPr/>
        </p:nvCxnSpPr>
        <p:spPr>
          <a:xfrm>
            <a:off x="3621505" y="2466474"/>
            <a:ext cx="7327232" cy="731476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47B370D-84E6-CF8A-790F-E863A5B2F61D}"/>
              </a:ext>
            </a:extLst>
          </p:cNvPr>
          <p:cNvCxnSpPr>
            <a:cxnSpLocks/>
          </p:cNvCxnSpPr>
          <p:nvPr/>
        </p:nvCxnSpPr>
        <p:spPr>
          <a:xfrm>
            <a:off x="3621505" y="2658979"/>
            <a:ext cx="7411453" cy="761529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2FADF9-DE2D-7C8D-1C0D-0BE634976A11}"/>
              </a:ext>
            </a:extLst>
          </p:cNvPr>
          <p:cNvSpPr txBox="1"/>
          <p:nvPr/>
        </p:nvSpPr>
        <p:spPr>
          <a:xfrm>
            <a:off x="8157732" y="892356"/>
            <a:ext cx="3228975" cy="10618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050" i="1" dirty="0" err="1"/>
              <a:t>Vdd</a:t>
            </a:r>
            <a:r>
              <a:rPr lang="en-GB" sz="1050" i="1" dirty="0"/>
              <a:t>=5V</a:t>
            </a:r>
          </a:p>
          <a:p>
            <a:r>
              <a:rPr lang="en-GB" sz="1050" i="1" dirty="0" err="1"/>
              <a:t>Vss</a:t>
            </a:r>
            <a:r>
              <a:rPr lang="en-GB" sz="1050" i="1" dirty="0"/>
              <a:t>=0V</a:t>
            </a:r>
          </a:p>
          <a:p>
            <a:r>
              <a:rPr lang="en-GB" sz="1050" i="1" dirty="0"/>
              <a:t>MCLR: Se </a:t>
            </a:r>
            <a:r>
              <a:rPr lang="en-GB" sz="1050" i="1" dirty="0" err="1"/>
              <a:t>debe</a:t>
            </a:r>
            <a:r>
              <a:rPr lang="en-GB" sz="1050" i="1" dirty="0"/>
              <a:t> </a:t>
            </a:r>
            <a:r>
              <a:rPr lang="en-GB" sz="1050" i="1" dirty="0" err="1"/>
              <a:t>conectar</a:t>
            </a:r>
            <a:r>
              <a:rPr lang="en-GB" sz="1050" i="1" dirty="0"/>
              <a:t> a </a:t>
            </a:r>
            <a:r>
              <a:rPr lang="en-GB" sz="1050" i="1" dirty="0" err="1"/>
              <a:t>Vdd</a:t>
            </a:r>
            <a:r>
              <a:rPr lang="en-GB" sz="1050" i="1" dirty="0"/>
              <a:t> </a:t>
            </a:r>
            <a:r>
              <a:rPr lang="en-GB" sz="1050" i="1" dirty="0" err="1"/>
              <a:t>usando</a:t>
            </a:r>
            <a:r>
              <a:rPr lang="en-GB" sz="1050" i="1" dirty="0"/>
              <a:t> R=10k</a:t>
            </a:r>
          </a:p>
          <a:p>
            <a:r>
              <a:rPr lang="en-GB" sz="1050" i="1" dirty="0"/>
              <a:t>El </a:t>
            </a:r>
            <a:r>
              <a:rPr lang="en-GB" sz="1050" i="1" dirty="0" err="1"/>
              <a:t>programador</a:t>
            </a:r>
            <a:r>
              <a:rPr lang="en-GB" sz="1050" i="1" dirty="0"/>
              <a:t> SNAP no </a:t>
            </a:r>
            <a:r>
              <a:rPr lang="en-GB" sz="1050" i="1" dirty="0" err="1"/>
              <a:t>funciona</a:t>
            </a:r>
            <a:r>
              <a:rPr lang="en-GB" sz="1050" i="1" dirty="0"/>
              <a:t> </a:t>
            </a:r>
            <a:r>
              <a:rPr lang="en-GB" sz="1050" i="1" dirty="0" err="1"/>
              <a:t>si</a:t>
            </a:r>
            <a:r>
              <a:rPr lang="en-GB" sz="1050" i="1" dirty="0"/>
              <a:t> </a:t>
            </a:r>
            <a:r>
              <a:rPr lang="en-GB" sz="1050" i="1" dirty="0" err="1"/>
              <a:t>el</a:t>
            </a:r>
            <a:r>
              <a:rPr lang="en-GB" sz="1050" i="1" dirty="0"/>
              <a:t> </a:t>
            </a:r>
            <a:r>
              <a:rPr lang="en-GB" sz="1050" i="1" dirty="0" err="1"/>
              <a:t>circuito</a:t>
            </a:r>
            <a:r>
              <a:rPr lang="en-GB" sz="1050" i="1" dirty="0"/>
              <a:t> no se </a:t>
            </a:r>
            <a:r>
              <a:rPr lang="en-GB" sz="1050" i="1" dirty="0" err="1"/>
              <a:t>alimenta</a:t>
            </a:r>
            <a:r>
              <a:rPr lang="en-GB" sz="1050" i="1" dirty="0"/>
              <a:t> con Fuente de </a:t>
            </a:r>
            <a:r>
              <a:rPr lang="en-GB" sz="1050" i="1" dirty="0" err="1"/>
              <a:t>voltaje</a:t>
            </a:r>
            <a:r>
              <a:rPr lang="en-GB" sz="1050" i="1" dirty="0"/>
              <a:t> externa. </a:t>
            </a:r>
          </a:p>
          <a:p>
            <a:r>
              <a:rPr lang="en-GB" sz="1050" i="1" dirty="0"/>
              <a:t>Es </a:t>
            </a:r>
            <a:r>
              <a:rPr lang="en-GB" sz="1050" i="1" dirty="0" err="1"/>
              <a:t>decir</a:t>
            </a:r>
            <a:r>
              <a:rPr lang="en-GB" sz="1050" i="1" dirty="0"/>
              <a:t>, </a:t>
            </a:r>
            <a:r>
              <a:rPr lang="en-GB" sz="1050" i="1" dirty="0" err="1"/>
              <a:t>el</a:t>
            </a:r>
            <a:r>
              <a:rPr lang="en-GB" sz="1050" i="1" dirty="0"/>
              <a:t> SNAP no es </a:t>
            </a:r>
            <a:r>
              <a:rPr lang="en-GB" sz="1050" i="1" dirty="0" err="1"/>
              <a:t>capaz</a:t>
            </a:r>
            <a:r>
              <a:rPr lang="en-GB" sz="1050" i="1" dirty="0"/>
              <a:t> de </a:t>
            </a:r>
            <a:r>
              <a:rPr lang="en-GB" sz="1050" i="1" dirty="0" err="1"/>
              <a:t>alimentar</a:t>
            </a:r>
            <a:r>
              <a:rPr lang="en-GB" sz="1050" i="1" dirty="0"/>
              <a:t> </a:t>
            </a:r>
            <a:r>
              <a:rPr lang="en-GB" sz="1050" i="1" dirty="0" err="1"/>
              <a:t>el</a:t>
            </a:r>
            <a:r>
              <a:rPr lang="en-GB" sz="1050" i="1" dirty="0"/>
              <a:t> </a:t>
            </a:r>
            <a:r>
              <a:rPr lang="en-GB" sz="1050" i="1" dirty="0" err="1"/>
              <a:t>circuito</a:t>
            </a:r>
            <a:r>
              <a:rPr lang="en-GB" sz="1050" i="1" dirty="0"/>
              <a:t>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97044D4-52D5-C60D-78B5-F3A1D72A89EC}"/>
              </a:ext>
            </a:extLst>
          </p:cNvPr>
          <p:cNvSpPr txBox="1"/>
          <p:nvPr/>
        </p:nvSpPr>
        <p:spPr>
          <a:xfrm>
            <a:off x="488156" y="237797"/>
            <a:ext cx="6028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rgbClr val="FF0000"/>
                </a:solidFill>
              </a:rPr>
              <a:t>Laboratorio</a:t>
            </a:r>
            <a:r>
              <a:rPr lang="en-GB" sz="1600" b="1" dirty="0">
                <a:solidFill>
                  <a:srgbClr val="FF0000"/>
                </a:solidFill>
              </a:rPr>
              <a:t> de </a:t>
            </a:r>
            <a:r>
              <a:rPr lang="en-GB" sz="1600" b="1" dirty="0" err="1">
                <a:solidFill>
                  <a:srgbClr val="FF0000"/>
                </a:solidFill>
              </a:rPr>
              <a:t>sistemas</a:t>
            </a:r>
            <a:r>
              <a:rPr lang="en-GB" sz="1600" b="1" dirty="0">
                <a:solidFill>
                  <a:srgbClr val="FF0000"/>
                </a:solidFill>
              </a:rPr>
              <a:t> de control</a:t>
            </a:r>
          </a:p>
          <a:p>
            <a:r>
              <a:rPr lang="en-GB" sz="1600" b="1" dirty="0" err="1">
                <a:solidFill>
                  <a:srgbClr val="FF0000"/>
                </a:solidFill>
              </a:rPr>
              <a:t>Diagrama</a:t>
            </a:r>
            <a:r>
              <a:rPr lang="en-GB" sz="1600" b="1" dirty="0">
                <a:solidFill>
                  <a:srgbClr val="FF0000"/>
                </a:solidFill>
              </a:rPr>
              <a:t> de </a:t>
            </a:r>
            <a:r>
              <a:rPr lang="en-GB" sz="1600" b="1" dirty="0" err="1">
                <a:solidFill>
                  <a:srgbClr val="FF0000"/>
                </a:solidFill>
              </a:rPr>
              <a:t>conexiones</a:t>
            </a:r>
            <a:r>
              <a:rPr lang="en-GB" sz="1600" b="1" dirty="0">
                <a:solidFill>
                  <a:srgbClr val="FF0000"/>
                </a:solidFill>
              </a:rPr>
              <a:t> </a:t>
            </a:r>
            <a:r>
              <a:rPr lang="en-GB" sz="1600" b="1" dirty="0" err="1">
                <a:solidFill>
                  <a:srgbClr val="FF0000"/>
                </a:solidFill>
              </a:rPr>
              <a:t>programador</a:t>
            </a:r>
            <a:r>
              <a:rPr lang="en-GB" sz="1600" b="1" dirty="0">
                <a:solidFill>
                  <a:srgbClr val="FF0000"/>
                </a:solidFill>
              </a:rPr>
              <a:t> SNAP - MICROCONTROLADOR</a:t>
            </a:r>
          </a:p>
          <a:p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A573101-B592-D131-7BFE-6386F206D011}"/>
              </a:ext>
            </a:extLst>
          </p:cNvPr>
          <p:cNvSpPr txBox="1"/>
          <p:nvPr/>
        </p:nvSpPr>
        <p:spPr>
          <a:xfrm>
            <a:off x="5259378" y="4752695"/>
            <a:ext cx="60288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Una vez haya logrado compilar el código para medición de velocidad, realice los siguientes pasos:</a:t>
            </a:r>
          </a:p>
          <a:p>
            <a:pPr marL="342900" indent="-342900">
              <a:buAutoNum type="arabicPeriod"/>
            </a:pPr>
            <a:r>
              <a:rPr lang="es-ES_tradnl" sz="1400" dirty="0"/>
              <a:t>Lea el documento MPLAB Snap in-</a:t>
            </a:r>
            <a:r>
              <a:rPr lang="es-ES_tradnl" sz="1400" dirty="0" err="1"/>
              <a:t>circuit</a:t>
            </a:r>
            <a:r>
              <a:rPr lang="es-ES_tradnl" sz="1400" dirty="0"/>
              <a:t> </a:t>
            </a:r>
            <a:r>
              <a:rPr lang="es-ES_tradnl" sz="1400" dirty="0" err="1"/>
              <a:t>Debugger</a:t>
            </a:r>
            <a:r>
              <a:rPr lang="es-ES_tradnl" sz="1400" dirty="0"/>
              <a:t> </a:t>
            </a:r>
            <a:r>
              <a:rPr lang="es-ES_tradnl" sz="1400" dirty="0" err="1"/>
              <a:t>User’s</a:t>
            </a:r>
            <a:r>
              <a:rPr lang="es-ES_tradnl" sz="1400" dirty="0"/>
              <a:t> guide</a:t>
            </a:r>
          </a:p>
          <a:p>
            <a:pPr marL="342900" indent="-342900">
              <a:buAutoNum type="arabicPeriod"/>
            </a:pPr>
            <a:r>
              <a:rPr lang="es-ES_tradnl" sz="1400" dirty="0"/>
              <a:t>Conecte el programador SNAP al circuito según las instrucciones del documento y el diagrama de esta guía.</a:t>
            </a:r>
          </a:p>
          <a:p>
            <a:pPr marL="342900" indent="-342900">
              <a:buAutoNum type="arabicPeriod"/>
            </a:pPr>
            <a:r>
              <a:rPr lang="es-ES_tradnl" sz="1400" dirty="0"/>
              <a:t>Con base en las secciones 3 y 4 del documento, realice el proceso de </a:t>
            </a:r>
            <a:r>
              <a:rPr lang="es-ES_tradnl" sz="1400" dirty="0" err="1"/>
              <a:t>Debug</a:t>
            </a:r>
            <a:r>
              <a:rPr lang="es-ES_tradnl" sz="1400" dirty="0"/>
              <a:t> de su código para verificar que se ejecuta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1542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FDDF5C-53C2-4D4B-BF54-4CE4800B4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PWM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Inversor puente 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Funcionamiento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Encoders</a:t>
            </a:r>
            <a:endParaRPr lang="es-CO" dirty="0"/>
          </a:p>
        </p:txBody>
      </p:sp>
      <p:sp>
        <p:nvSpPr>
          <p:cNvPr id="3" name="Google Shape;470;p26">
            <a:extLst>
              <a:ext uri="{FF2B5EF4-FFF2-40B4-BE49-F238E27FC236}">
                <a16:creationId xmlns:a16="http://schemas.microsoft.com/office/drawing/2014/main" id="{E588F55C-76F9-04A6-83D7-1ED89CD05E89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F5C51414-9F59-BF91-8443-9391FA64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</p:spTree>
    <p:extLst>
      <p:ext uri="{BB962C8B-B14F-4D97-AF65-F5344CB8AC3E}">
        <p14:creationId xmlns:p14="http://schemas.microsoft.com/office/powerpoint/2010/main" val="256058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204CD9-A424-CB45-BB49-F67F9B69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0" y="84455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heostat - Working, Construction, Types &amp; Uses">
            <a:extLst>
              <a:ext uri="{FF2B5EF4-FFF2-40B4-BE49-F238E27FC236}">
                <a16:creationId xmlns:a16="http://schemas.microsoft.com/office/drawing/2014/main" id="{304D7490-9332-D24C-9A3B-6B11FDAC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628" y="1008623"/>
            <a:ext cx="3562350" cy="242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BDFF39A-55B7-0243-8854-A44818825092}"/>
              </a:ext>
            </a:extLst>
          </p:cNvPr>
          <p:cNvCxnSpPr>
            <a:cxnSpLocks/>
          </p:cNvCxnSpPr>
          <p:nvPr/>
        </p:nvCxnSpPr>
        <p:spPr>
          <a:xfrm>
            <a:off x="2002971" y="1519465"/>
            <a:ext cx="2275114" cy="555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2CE9D7E-0F82-D84C-993E-A56E8E04C3F6}"/>
              </a:ext>
            </a:extLst>
          </p:cNvPr>
          <p:cNvCxnSpPr>
            <a:cxnSpLocks/>
          </p:cNvCxnSpPr>
          <p:nvPr/>
        </p:nvCxnSpPr>
        <p:spPr>
          <a:xfrm>
            <a:off x="2100942" y="1241879"/>
            <a:ext cx="2906486" cy="636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BDF1C4B-38C9-0440-90F2-D19260D073E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61116" y="2531837"/>
            <a:ext cx="1191962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86D6209-BA80-1840-A79A-0C54627D018A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5672820" y="2205265"/>
            <a:ext cx="700763" cy="1698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A1AAEBA8-F3F3-5E40-A520-AAC72B12FF09}"/>
              </a:ext>
            </a:extLst>
          </p:cNvPr>
          <p:cNvSpPr/>
          <p:nvPr/>
        </p:nvSpPr>
        <p:spPr>
          <a:xfrm>
            <a:off x="5721803" y="3593194"/>
            <a:ext cx="651780" cy="62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B4E7800-1ADC-6442-B5A1-E809A8514D27}"/>
              </a:ext>
            </a:extLst>
          </p:cNvPr>
          <p:cNvSpPr txBox="1"/>
          <p:nvPr/>
        </p:nvSpPr>
        <p:spPr>
          <a:xfrm>
            <a:off x="5753078" y="3718771"/>
            <a:ext cx="52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Vdc</a:t>
            </a:r>
            <a:endParaRPr lang="es-CO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BB7122ED-52EA-5A4F-A5CD-C15C70851127}"/>
                  </a:ext>
                </a:extLst>
              </p14:cNvPr>
              <p14:cNvContentPartPr/>
              <p14:nvPr/>
            </p14:nvContentPartPr>
            <p14:xfrm>
              <a:off x="1322013" y="3755387"/>
              <a:ext cx="866520" cy="246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BB7122ED-52EA-5A4F-A5CD-C15C708511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4453" y="3747827"/>
                <a:ext cx="88164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upo 38">
            <a:extLst>
              <a:ext uri="{FF2B5EF4-FFF2-40B4-BE49-F238E27FC236}">
                <a16:creationId xmlns:a16="http://schemas.microsoft.com/office/drawing/2014/main" id="{F7C336EE-6DFD-E141-A462-A90407074DAE}"/>
              </a:ext>
            </a:extLst>
          </p:cNvPr>
          <p:cNvGrpSpPr/>
          <p:nvPr/>
        </p:nvGrpSpPr>
        <p:grpSpPr>
          <a:xfrm>
            <a:off x="1129413" y="3873827"/>
            <a:ext cx="1204560" cy="1729440"/>
            <a:chOff x="1129413" y="3873827"/>
            <a:chExt cx="1204560" cy="17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1AAC4A2E-864A-8242-A0DB-88F72AC7B596}"/>
                    </a:ext>
                  </a:extLst>
                </p14:cNvPr>
                <p14:cNvContentPartPr/>
                <p14:nvPr/>
              </p14:nvContentPartPr>
              <p14:xfrm>
                <a:off x="1129413" y="4461347"/>
                <a:ext cx="474120" cy="529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1AAC4A2E-864A-8242-A0DB-88F72AC7B5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1853" y="4453787"/>
                  <a:ext cx="489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EE73B5B5-3D4C-4849-B4B6-C8E2D26772F9}"/>
                    </a:ext>
                  </a:extLst>
                </p14:cNvPr>
                <p14:cNvContentPartPr/>
                <p14:nvPr/>
              </p14:nvContentPartPr>
              <p14:xfrm>
                <a:off x="1272693" y="4591667"/>
                <a:ext cx="147960" cy="280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EE73B5B5-3D4C-4849-B4B6-C8E2D26772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5133" y="4584107"/>
                  <a:ext cx="163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5DDCD86-0795-804C-879E-1E5EA0A3F573}"/>
                    </a:ext>
                  </a:extLst>
                </p14:cNvPr>
                <p14:cNvContentPartPr/>
                <p14:nvPr/>
              </p14:nvContentPartPr>
              <p14:xfrm>
                <a:off x="1329573" y="3896507"/>
                <a:ext cx="56160" cy="6195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5DDCD86-0795-804C-879E-1E5EA0A3F5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2013" y="3888947"/>
                  <a:ext cx="7092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17D545C-C0F1-C440-AB49-6D72F4C83E2F}"/>
                    </a:ext>
                  </a:extLst>
                </p14:cNvPr>
                <p14:cNvContentPartPr/>
                <p14:nvPr/>
              </p14:nvContentPartPr>
              <p14:xfrm>
                <a:off x="1370253" y="4629107"/>
                <a:ext cx="5760" cy="6710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17D545C-C0F1-C440-AB49-6D72F4C83E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2693" y="4621547"/>
                  <a:ext cx="2088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21E6ADBC-D27A-034C-A39E-84E1A154AE8D}"/>
                    </a:ext>
                  </a:extLst>
                </p14:cNvPr>
                <p14:cNvContentPartPr/>
                <p14:nvPr/>
              </p14:nvContentPartPr>
              <p14:xfrm>
                <a:off x="1300413" y="3873827"/>
                <a:ext cx="44280" cy="489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1E6ADBC-D27A-034C-A39E-84E1A154AE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3213" y="3866267"/>
                  <a:ext cx="59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69B7EA2C-D85D-274B-84D4-775FAACE426B}"/>
                    </a:ext>
                  </a:extLst>
                </p14:cNvPr>
                <p14:cNvContentPartPr/>
                <p14:nvPr/>
              </p14:nvContentPartPr>
              <p14:xfrm>
                <a:off x="1390053" y="5280347"/>
                <a:ext cx="943920" cy="806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69B7EA2C-D85D-274B-84D4-775FAACE42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82853" y="5272787"/>
                  <a:ext cx="959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4236CB6-003D-FF43-AE37-7353DEB89EA7}"/>
                    </a:ext>
                  </a:extLst>
                </p14:cNvPr>
                <p14:cNvContentPartPr/>
                <p14:nvPr/>
              </p14:nvContentPartPr>
              <p14:xfrm>
                <a:off x="1882533" y="5324267"/>
                <a:ext cx="18720" cy="1908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4236CB6-003D-FF43-AE37-7353DEB89E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74973" y="5316707"/>
                  <a:ext cx="33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458A172-0598-0845-A92A-D680692B3D34}"/>
                    </a:ext>
                  </a:extLst>
                </p14:cNvPr>
                <p14:cNvContentPartPr/>
                <p14:nvPr/>
              </p14:nvContentPartPr>
              <p14:xfrm>
                <a:off x="1847253" y="5510387"/>
                <a:ext cx="100800" cy="928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458A172-0598-0845-A92A-D680692B3D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39693" y="5502827"/>
                  <a:ext cx="1159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ABDBE991-BE71-3140-97EE-24B3ED396C4D}"/>
              </a:ext>
            </a:extLst>
          </p:cNvPr>
          <p:cNvGrpSpPr/>
          <p:nvPr/>
        </p:nvGrpSpPr>
        <p:grpSpPr>
          <a:xfrm>
            <a:off x="2193573" y="3742427"/>
            <a:ext cx="874080" cy="401400"/>
            <a:chOff x="2193573" y="3742427"/>
            <a:chExt cx="87408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62C3368-59A0-BE4C-82C7-415FE4363B09}"/>
                    </a:ext>
                  </a:extLst>
                </p14:cNvPr>
                <p14:cNvContentPartPr/>
                <p14:nvPr/>
              </p14:nvContentPartPr>
              <p14:xfrm>
                <a:off x="2193573" y="3742427"/>
                <a:ext cx="874080" cy="2761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62C3368-59A0-BE4C-82C7-415FE4363B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86013" y="3734867"/>
                  <a:ext cx="8892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3A7E06B-3CE5-D04A-AB20-58CC6BB37283}"/>
                    </a:ext>
                  </a:extLst>
                </p14:cNvPr>
                <p14:cNvContentPartPr/>
                <p14:nvPr/>
              </p14:nvContentPartPr>
              <p14:xfrm>
                <a:off x="2201133" y="4004507"/>
                <a:ext cx="106200" cy="1393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3A7E06B-3CE5-D04A-AB20-58CC6BB372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3573" y="3996947"/>
                  <a:ext cx="12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4CCBA38-F4F6-5F4D-93BF-6323C7FF145E}"/>
                    </a:ext>
                  </a:extLst>
                </p14:cNvPr>
                <p14:cNvContentPartPr/>
                <p14:nvPr/>
              </p14:nvContentPartPr>
              <p14:xfrm>
                <a:off x="2799093" y="3782027"/>
                <a:ext cx="97200" cy="824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4CCBA38-F4F6-5F4D-93BF-6323C7FF14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91533" y="3774467"/>
                  <a:ext cx="112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EFDF56B-BFD3-3847-AA7C-08365E3F5457}"/>
                    </a:ext>
                  </a:extLst>
                </p14:cNvPr>
                <p14:cNvContentPartPr/>
                <p14:nvPr/>
              </p14:nvContentPartPr>
              <p14:xfrm>
                <a:off x="2786133" y="3757547"/>
                <a:ext cx="97200" cy="1533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EFDF56B-BFD3-3847-AA7C-08365E3F54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78573" y="3749987"/>
                  <a:ext cx="1123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BC7B23D-9E95-BC40-A062-5E823CECE0BD}"/>
              </a:ext>
            </a:extLst>
          </p:cNvPr>
          <p:cNvGrpSpPr/>
          <p:nvPr/>
        </p:nvGrpSpPr>
        <p:grpSpPr>
          <a:xfrm>
            <a:off x="1804413" y="3941147"/>
            <a:ext cx="444960" cy="368280"/>
            <a:chOff x="1804413" y="3941147"/>
            <a:chExt cx="44496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BAB72D9-0310-9B42-8560-F2FB88CE99C6}"/>
                    </a:ext>
                  </a:extLst>
                </p14:cNvPr>
                <p14:cNvContentPartPr/>
                <p14:nvPr/>
              </p14:nvContentPartPr>
              <p14:xfrm>
                <a:off x="1804413" y="3941147"/>
                <a:ext cx="57960" cy="806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BAB72D9-0310-9B42-8560-F2FB88CE99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96853" y="3933587"/>
                  <a:ext cx="73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B71AE97-BBA5-0B41-B14E-FBF8874B6C79}"/>
                    </a:ext>
                  </a:extLst>
                </p14:cNvPr>
                <p14:cNvContentPartPr/>
                <p14:nvPr/>
              </p14:nvContentPartPr>
              <p14:xfrm>
                <a:off x="1826733" y="3953027"/>
                <a:ext cx="422640" cy="3564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B71AE97-BBA5-0B41-B14E-FBF8874B6C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19173" y="3945827"/>
                  <a:ext cx="43776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F880481-DB1F-B340-A63C-4A28C3A6B10B}"/>
              </a:ext>
            </a:extLst>
          </p:cNvPr>
          <p:cNvGrpSpPr/>
          <p:nvPr/>
        </p:nvGrpSpPr>
        <p:grpSpPr>
          <a:xfrm>
            <a:off x="793533" y="4279547"/>
            <a:ext cx="120240" cy="133560"/>
            <a:chOff x="793533" y="4279547"/>
            <a:chExt cx="12024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C5A6CED-7AFD-CA49-8696-629DC9AACBF5}"/>
                    </a:ext>
                  </a:extLst>
                </p14:cNvPr>
                <p14:cNvContentPartPr/>
                <p14:nvPr/>
              </p14:nvContentPartPr>
              <p14:xfrm>
                <a:off x="830973" y="4279547"/>
                <a:ext cx="13320" cy="1335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C5A6CED-7AFD-CA49-8696-629DC9AACB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3413" y="4271987"/>
                  <a:ext cx="28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2993E8F-E2BC-7347-A39A-A7E45BB77A85}"/>
                    </a:ext>
                  </a:extLst>
                </p14:cNvPr>
                <p14:cNvContentPartPr/>
                <p14:nvPr/>
              </p14:nvContentPartPr>
              <p14:xfrm>
                <a:off x="793533" y="4322027"/>
                <a:ext cx="120240" cy="111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2993E8F-E2BC-7347-A39A-A7E45BB77A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5973" y="4314827"/>
                  <a:ext cx="13536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1E2F9969-664E-C842-80C3-736C5561C07F}"/>
                  </a:ext>
                </a:extLst>
              </p14:cNvPr>
              <p14:cNvContentPartPr/>
              <p14:nvPr/>
            </p14:nvContentPartPr>
            <p14:xfrm>
              <a:off x="840693" y="4878227"/>
              <a:ext cx="113400" cy="1332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1E2F9969-664E-C842-80C3-736C5561C07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3133" y="4870667"/>
                <a:ext cx="12816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o 53">
            <a:extLst>
              <a:ext uri="{FF2B5EF4-FFF2-40B4-BE49-F238E27FC236}">
                <a16:creationId xmlns:a16="http://schemas.microsoft.com/office/drawing/2014/main" id="{11A2E12F-BAB2-F448-B76C-9B67087D0625}"/>
              </a:ext>
            </a:extLst>
          </p:cNvPr>
          <p:cNvGrpSpPr/>
          <p:nvPr/>
        </p:nvGrpSpPr>
        <p:grpSpPr>
          <a:xfrm>
            <a:off x="719733" y="4542347"/>
            <a:ext cx="288000" cy="214560"/>
            <a:chOff x="719733" y="4542347"/>
            <a:chExt cx="28800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D023A82-8CF3-9946-ADC0-B42F6D754343}"/>
                    </a:ext>
                  </a:extLst>
                </p14:cNvPr>
                <p14:cNvContentPartPr/>
                <p14:nvPr/>
              </p14:nvContentPartPr>
              <p14:xfrm>
                <a:off x="719733" y="4542347"/>
                <a:ext cx="108360" cy="142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D023A82-8CF3-9946-ADC0-B42F6D7543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2173" y="4534787"/>
                  <a:ext cx="123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881A5ED-AE83-F646-91B6-FB3C5EAA4121}"/>
                    </a:ext>
                  </a:extLst>
                </p14:cNvPr>
                <p14:cNvContentPartPr/>
                <p14:nvPr/>
              </p14:nvContentPartPr>
              <p14:xfrm>
                <a:off x="863013" y="4658987"/>
                <a:ext cx="7920" cy="799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881A5ED-AE83-F646-91B6-FB3C5EAA41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5453" y="4651427"/>
                  <a:ext cx="23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8D649F8-01AC-D44C-8ACE-24DEE2728295}"/>
                    </a:ext>
                  </a:extLst>
                </p14:cNvPr>
                <p14:cNvContentPartPr/>
                <p14:nvPr/>
              </p14:nvContentPartPr>
              <p14:xfrm>
                <a:off x="857973" y="4658987"/>
                <a:ext cx="73080" cy="979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8D649F8-01AC-D44C-8ACE-24DEE272829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0413" y="4651427"/>
                  <a:ext cx="88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0BE2A79-C190-7C40-9B22-F32171F45534}"/>
                    </a:ext>
                  </a:extLst>
                </p14:cNvPr>
                <p14:cNvContentPartPr/>
                <p14:nvPr/>
              </p14:nvContentPartPr>
              <p14:xfrm>
                <a:off x="941133" y="4665467"/>
                <a:ext cx="66600" cy="838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0BE2A79-C190-7C40-9B22-F32171F455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3573" y="4657907"/>
                  <a:ext cx="8172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70E4F8CF-BB95-1349-945B-9F3012FE59B0}"/>
                  </a:ext>
                </a:extLst>
              </p14:cNvPr>
              <p14:cNvContentPartPr/>
              <p14:nvPr/>
            </p14:nvContentPartPr>
            <p14:xfrm>
              <a:off x="2280333" y="3911627"/>
              <a:ext cx="418680" cy="40140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70E4F8CF-BB95-1349-945B-9F3012FE59B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72773" y="3904067"/>
                <a:ext cx="433440" cy="41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7" name="Grupo 1026">
            <a:extLst>
              <a:ext uri="{FF2B5EF4-FFF2-40B4-BE49-F238E27FC236}">
                <a16:creationId xmlns:a16="http://schemas.microsoft.com/office/drawing/2014/main" id="{7D356D36-C787-454B-9FBC-858969F1F40C}"/>
              </a:ext>
            </a:extLst>
          </p:cNvPr>
          <p:cNvGrpSpPr/>
          <p:nvPr/>
        </p:nvGrpSpPr>
        <p:grpSpPr>
          <a:xfrm>
            <a:off x="1855533" y="3296027"/>
            <a:ext cx="978120" cy="225360"/>
            <a:chOff x="1855533" y="3296027"/>
            <a:chExt cx="97812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C4D93DD-CF67-D54D-BF64-4AE7248E8801}"/>
                    </a:ext>
                  </a:extLst>
                </p14:cNvPr>
                <p14:cNvContentPartPr/>
                <p14:nvPr/>
              </p14:nvContentPartPr>
              <p14:xfrm>
                <a:off x="1855533" y="3361187"/>
                <a:ext cx="93600" cy="1047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C4D93DD-CF67-D54D-BF64-4AE7248E88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47973" y="3353627"/>
                  <a:ext cx="108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635DC37-8335-004C-8CA1-45449BAF0B8B}"/>
                    </a:ext>
                  </a:extLst>
                </p14:cNvPr>
                <p14:cNvContentPartPr/>
                <p14:nvPr/>
              </p14:nvContentPartPr>
              <p14:xfrm>
                <a:off x="1964613" y="3380267"/>
                <a:ext cx="131760" cy="885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635DC37-8335-004C-8CA1-45449BAF0B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57053" y="3373067"/>
                  <a:ext cx="146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F6430DB5-2F6F-1B4D-A7D2-7D0504E40E02}"/>
                    </a:ext>
                  </a:extLst>
                </p14:cNvPr>
                <p14:cNvContentPartPr/>
                <p14:nvPr/>
              </p14:nvContentPartPr>
              <p14:xfrm>
                <a:off x="2178453" y="3392867"/>
                <a:ext cx="151200" cy="860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F6430DB5-2F6F-1B4D-A7D2-7D0504E40E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71253" y="3385307"/>
                  <a:ext cx="166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D70B702-00B8-8C49-85E5-E05124A40355}"/>
                    </a:ext>
                  </a:extLst>
                </p14:cNvPr>
                <p14:cNvContentPartPr/>
                <p14:nvPr/>
              </p14:nvContentPartPr>
              <p14:xfrm>
                <a:off x="2427933" y="3296027"/>
                <a:ext cx="104040" cy="1710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D70B702-00B8-8C49-85E5-E05124A4035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20373" y="3288467"/>
                  <a:ext cx="119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C95E38C-63FC-E340-A6C9-05EDDAAAE936}"/>
                    </a:ext>
                  </a:extLst>
                </p14:cNvPr>
                <p14:cNvContentPartPr/>
                <p14:nvPr/>
              </p14:nvContentPartPr>
              <p14:xfrm>
                <a:off x="2559333" y="3429947"/>
                <a:ext cx="83520" cy="914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C95E38C-63FC-E340-A6C9-05EDDAAAE93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51773" y="3422387"/>
                  <a:ext cx="98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B2FEC1DC-4F34-DC4F-863C-0658CE34DE3B}"/>
                    </a:ext>
                  </a:extLst>
                </p14:cNvPr>
                <p14:cNvContentPartPr/>
                <p14:nvPr/>
              </p14:nvContentPartPr>
              <p14:xfrm>
                <a:off x="2656533" y="3429947"/>
                <a:ext cx="50760" cy="871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B2FEC1DC-4F34-DC4F-863C-0658CE34DE3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48973" y="3422747"/>
                  <a:ext cx="65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87EA90E-D09F-A94F-86AD-35C033BE4650}"/>
                    </a:ext>
                  </a:extLst>
                </p14:cNvPr>
                <p14:cNvContentPartPr/>
                <p14:nvPr/>
              </p14:nvContentPartPr>
              <p14:xfrm>
                <a:off x="2649333" y="3482507"/>
                <a:ext cx="50760" cy="187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87EA90E-D09F-A94F-86AD-35C033BE46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41773" y="3474947"/>
                  <a:ext cx="65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24" name="Entrada de lápiz 1023">
                  <a:extLst>
                    <a:ext uri="{FF2B5EF4-FFF2-40B4-BE49-F238E27FC236}">
                      <a16:creationId xmlns:a16="http://schemas.microsoft.com/office/drawing/2014/main" id="{4FF1F77C-A1D0-1141-8AF7-D0C2549AE8F0}"/>
                    </a:ext>
                  </a:extLst>
                </p14:cNvPr>
                <p14:cNvContentPartPr/>
                <p14:nvPr/>
              </p14:nvContentPartPr>
              <p14:xfrm>
                <a:off x="2649333" y="3443987"/>
                <a:ext cx="184320" cy="54000"/>
              </p14:xfrm>
            </p:contentPart>
          </mc:Choice>
          <mc:Fallback xmlns="">
            <p:pic>
              <p:nvPicPr>
                <p:cNvPr id="1024" name="Entrada de lápiz 1023">
                  <a:extLst>
                    <a:ext uri="{FF2B5EF4-FFF2-40B4-BE49-F238E27FC236}">
                      <a16:creationId xmlns:a16="http://schemas.microsoft.com/office/drawing/2014/main" id="{4FF1F77C-A1D0-1141-8AF7-D0C2549AE8F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41773" y="3436427"/>
                  <a:ext cx="199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25" name="Entrada de lápiz 1024">
                  <a:extLst>
                    <a:ext uri="{FF2B5EF4-FFF2-40B4-BE49-F238E27FC236}">
                      <a16:creationId xmlns:a16="http://schemas.microsoft.com/office/drawing/2014/main" id="{2EC724CD-44F2-6E4E-8FA8-F1029B0E2D91}"/>
                    </a:ext>
                  </a:extLst>
                </p14:cNvPr>
                <p14:cNvContentPartPr/>
                <p14:nvPr/>
              </p14:nvContentPartPr>
              <p14:xfrm>
                <a:off x="2754093" y="3409787"/>
                <a:ext cx="57240" cy="90360"/>
              </p14:xfrm>
            </p:contentPart>
          </mc:Choice>
          <mc:Fallback xmlns="">
            <p:pic>
              <p:nvPicPr>
                <p:cNvPr id="1025" name="Entrada de lápiz 1024">
                  <a:extLst>
                    <a:ext uri="{FF2B5EF4-FFF2-40B4-BE49-F238E27FC236}">
                      <a16:creationId xmlns:a16="http://schemas.microsoft.com/office/drawing/2014/main" id="{2EC724CD-44F2-6E4E-8FA8-F1029B0E2D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46533" y="3402227"/>
                  <a:ext cx="7236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0" name="Grupo 1039">
            <a:extLst>
              <a:ext uri="{FF2B5EF4-FFF2-40B4-BE49-F238E27FC236}">
                <a16:creationId xmlns:a16="http://schemas.microsoft.com/office/drawing/2014/main" id="{599113D0-7F09-FC4F-8D94-A1B802864390}"/>
              </a:ext>
            </a:extLst>
          </p:cNvPr>
          <p:cNvGrpSpPr/>
          <p:nvPr/>
        </p:nvGrpSpPr>
        <p:grpSpPr>
          <a:xfrm>
            <a:off x="1728453" y="2901827"/>
            <a:ext cx="1094400" cy="231840"/>
            <a:chOff x="1728453" y="2901827"/>
            <a:chExt cx="109440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29" name="Entrada de lápiz 1028">
                  <a:extLst>
                    <a:ext uri="{FF2B5EF4-FFF2-40B4-BE49-F238E27FC236}">
                      <a16:creationId xmlns:a16="http://schemas.microsoft.com/office/drawing/2014/main" id="{0179BD24-8746-1346-913D-74C3F64BCB2E}"/>
                    </a:ext>
                  </a:extLst>
                </p14:cNvPr>
                <p14:cNvContentPartPr/>
                <p14:nvPr/>
              </p14:nvContentPartPr>
              <p14:xfrm>
                <a:off x="1728453" y="2901827"/>
                <a:ext cx="70920" cy="173520"/>
              </p14:xfrm>
            </p:contentPart>
          </mc:Choice>
          <mc:Fallback xmlns="">
            <p:pic>
              <p:nvPicPr>
                <p:cNvPr id="1029" name="Entrada de lápiz 1028">
                  <a:extLst>
                    <a:ext uri="{FF2B5EF4-FFF2-40B4-BE49-F238E27FC236}">
                      <a16:creationId xmlns:a16="http://schemas.microsoft.com/office/drawing/2014/main" id="{0179BD24-8746-1346-913D-74C3F64BCB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20893" y="2894267"/>
                  <a:ext cx="86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30" name="Entrada de lápiz 1029">
                  <a:extLst>
                    <a:ext uri="{FF2B5EF4-FFF2-40B4-BE49-F238E27FC236}">
                      <a16:creationId xmlns:a16="http://schemas.microsoft.com/office/drawing/2014/main" id="{F63C145D-7962-A549-B45D-1D4C4B90C0EE}"/>
                    </a:ext>
                  </a:extLst>
                </p14:cNvPr>
                <p14:cNvContentPartPr/>
                <p14:nvPr/>
              </p14:nvContentPartPr>
              <p14:xfrm>
                <a:off x="1817013" y="3022787"/>
                <a:ext cx="46440" cy="110520"/>
              </p14:xfrm>
            </p:contentPart>
          </mc:Choice>
          <mc:Fallback xmlns="">
            <p:pic>
              <p:nvPicPr>
                <p:cNvPr id="1030" name="Entrada de lápiz 1029">
                  <a:extLst>
                    <a:ext uri="{FF2B5EF4-FFF2-40B4-BE49-F238E27FC236}">
                      <a16:creationId xmlns:a16="http://schemas.microsoft.com/office/drawing/2014/main" id="{F63C145D-7962-A549-B45D-1D4C4B90C0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09453" y="3015227"/>
                  <a:ext cx="61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31" name="Entrada de lápiz 1030">
                  <a:extLst>
                    <a:ext uri="{FF2B5EF4-FFF2-40B4-BE49-F238E27FC236}">
                      <a16:creationId xmlns:a16="http://schemas.microsoft.com/office/drawing/2014/main" id="{55E7255D-04EB-E343-9376-5AEDC2A993C3}"/>
                    </a:ext>
                  </a:extLst>
                </p14:cNvPr>
                <p14:cNvContentPartPr/>
                <p14:nvPr/>
              </p14:nvContentPartPr>
              <p14:xfrm>
                <a:off x="1894053" y="3030347"/>
                <a:ext cx="35640" cy="95760"/>
              </p14:xfrm>
            </p:contentPart>
          </mc:Choice>
          <mc:Fallback xmlns="">
            <p:pic>
              <p:nvPicPr>
                <p:cNvPr id="1031" name="Entrada de lápiz 1030">
                  <a:extLst>
                    <a:ext uri="{FF2B5EF4-FFF2-40B4-BE49-F238E27FC236}">
                      <a16:creationId xmlns:a16="http://schemas.microsoft.com/office/drawing/2014/main" id="{55E7255D-04EB-E343-9376-5AEDC2A993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86493" y="3022787"/>
                  <a:ext cx="50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32" name="Entrada de lápiz 1031">
                  <a:extLst>
                    <a:ext uri="{FF2B5EF4-FFF2-40B4-BE49-F238E27FC236}">
                      <a16:creationId xmlns:a16="http://schemas.microsoft.com/office/drawing/2014/main" id="{D9B2F7D5-F4E1-1D49-ADBF-7F1E518B8B85}"/>
                    </a:ext>
                  </a:extLst>
                </p14:cNvPr>
                <p14:cNvContentPartPr/>
                <p14:nvPr/>
              </p14:nvContentPartPr>
              <p14:xfrm>
                <a:off x="1896213" y="3075347"/>
                <a:ext cx="55800" cy="11160"/>
              </p14:xfrm>
            </p:contentPart>
          </mc:Choice>
          <mc:Fallback xmlns="">
            <p:pic>
              <p:nvPicPr>
                <p:cNvPr id="1032" name="Entrada de lápiz 1031">
                  <a:extLst>
                    <a:ext uri="{FF2B5EF4-FFF2-40B4-BE49-F238E27FC236}">
                      <a16:creationId xmlns:a16="http://schemas.microsoft.com/office/drawing/2014/main" id="{D9B2F7D5-F4E1-1D49-ADBF-7F1E518B8B8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88653" y="3067787"/>
                  <a:ext cx="70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33" name="Entrada de lápiz 1032">
                  <a:extLst>
                    <a:ext uri="{FF2B5EF4-FFF2-40B4-BE49-F238E27FC236}">
                      <a16:creationId xmlns:a16="http://schemas.microsoft.com/office/drawing/2014/main" id="{4344D667-2E30-824F-A059-BE00CAED3530}"/>
                    </a:ext>
                  </a:extLst>
                </p14:cNvPr>
                <p14:cNvContentPartPr/>
                <p14:nvPr/>
              </p14:nvContentPartPr>
              <p14:xfrm>
                <a:off x="1895133" y="3072827"/>
                <a:ext cx="154440" cy="30600"/>
              </p14:xfrm>
            </p:contentPart>
          </mc:Choice>
          <mc:Fallback xmlns="">
            <p:pic>
              <p:nvPicPr>
                <p:cNvPr id="1033" name="Entrada de lápiz 1032">
                  <a:extLst>
                    <a:ext uri="{FF2B5EF4-FFF2-40B4-BE49-F238E27FC236}">
                      <a16:creationId xmlns:a16="http://schemas.microsoft.com/office/drawing/2014/main" id="{4344D667-2E30-824F-A059-BE00CAED35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87573" y="3065267"/>
                  <a:ext cx="169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34" name="Entrada de lápiz 1033">
                  <a:extLst>
                    <a:ext uri="{FF2B5EF4-FFF2-40B4-BE49-F238E27FC236}">
                      <a16:creationId xmlns:a16="http://schemas.microsoft.com/office/drawing/2014/main" id="{2DF6E6B4-1887-0549-B25B-72F0E8ED1EDE}"/>
                    </a:ext>
                  </a:extLst>
                </p14:cNvPr>
                <p14:cNvContentPartPr/>
                <p14:nvPr/>
              </p14:nvContentPartPr>
              <p14:xfrm>
                <a:off x="1977573" y="3040787"/>
                <a:ext cx="70920" cy="92880"/>
              </p14:xfrm>
            </p:contentPart>
          </mc:Choice>
          <mc:Fallback xmlns="">
            <p:pic>
              <p:nvPicPr>
                <p:cNvPr id="1034" name="Entrada de lápiz 1033">
                  <a:extLst>
                    <a:ext uri="{FF2B5EF4-FFF2-40B4-BE49-F238E27FC236}">
                      <a16:creationId xmlns:a16="http://schemas.microsoft.com/office/drawing/2014/main" id="{2DF6E6B4-1887-0549-B25B-72F0E8ED1ED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70013" y="3033587"/>
                  <a:ext cx="86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35" name="Entrada de lápiz 1034">
                  <a:extLst>
                    <a:ext uri="{FF2B5EF4-FFF2-40B4-BE49-F238E27FC236}">
                      <a16:creationId xmlns:a16="http://schemas.microsoft.com/office/drawing/2014/main" id="{952FFFA9-5CF7-244A-9A3F-E696C1FE7338}"/>
                    </a:ext>
                  </a:extLst>
                </p14:cNvPr>
                <p14:cNvContentPartPr/>
                <p14:nvPr/>
              </p14:nvContentPartPr>
              <p14:xfrm>
                <a:off x="2177373" y="3036827"/>
                <a:ext cx="122400" cy="62280"/>
              </p14:xfrm>
            </p:contentPart>
          </mc:Choice>
          <mc:Fallback xmlns="">
            <p:pic>
              <p:nvPicPr>
                <p:cNvPr id="1035" name="Entrada de lápiz 1034">
                  <a:extLst>
                    <a:ext uri="{FF2B5EF4-FFF2-40B4-BE49-F238E27FC236}">
                      <a16:creationId xmlns:a16="http://schemas.microsoft.com/office/drawing/2014/main" id="{952FFFA9-5CF7-244A-9A3F-E696C1FE73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70173" y="3029267"/>
                  <a:ext cx="137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36" name="Entrada de lápiz 1035">
                  <a:extLst>
                    <a:ext uri="{FF2B5EF4-FFF2-40B4-BE49-F238E27FC236}">
                      <a16:creationId xmlns:a16="http://schemas.microsoft.com/office/drawing/2014/main" id="{11C7DAD7-C534-834A-9690-DD22C42BEADE}"/>
                    </a:ext>
                  </a:extLst>
                </p14:cNvPr>
                <p14:cNvContentPartPr/>
                <p14:nvPr/>
              </p14:nvContentPartPr>
              <p14:xfrm>
                <a:off x="2452413" y="2903987"/>
                <a:ext cx="107280" cy="154440"/>
              </p14:xfrm>
            </p:contentPart>
          </mc:Choice>
          <mc:Fallback xmlns="">
            <p:pic>
              <p:nvPicPr>
                <p:cNvPr id="1036" name="Entrada de lápiz 1035">
                  <a:extLst>
                    <a:ext uri="{FF2B5EF4-FFF2-40B4-BE49-F238E27FC236}">
                      <a16:creationId xmlns:a16="http://schemas.microsoft.com/office/drawing/2014/main" id="{11C7DAD7-C534-834A-9690-DD22C42BEAD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44853" y="2896427"/>
                  <a:ext cx="122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37" name="Entrada de lápiz 1036">
                  <a:extLst>
                    <a:ext uri="{FF2B5EF4-FFF2-40B4-BE49-F238E27FC236}">
                      <a16:creationId xmlns:a16="http://schemas.microsoft.com/office/drawing/2014/main" id="{5AA59029-70DF-044A-BE1F-AE08905241DD}"/>
                    </a:ext>
                  </a:extLst>
                </p14:cNvPr>
                <p14:cNvContentPartPr/>
                <p14:nvPr/>
              </p14:nvContentPartPr>
              <p14:xfrm>
                <a:off x="2582733" y="3035027"/>
                <a:ext cx="73080" cy="88560"/>
              </p14:xfrm>
            </p:contentPart>
          </mc:Choice>
          <mc:Fallback xmlns="">
            <p:pic>
              <p:nvPicPr>
                <p:cNvPr id="1037" name="Entrada de lápiz 1036">
                  <a:extLst>
                    <a:ext uri="{FF2B5EF4-FFF2-40B4-BE49-F238E27FC236}">
                      <a16:creationId xmlns:a16="http://schemas.microsoft.com/office/drawing/2014/main" id="{5AA59029-70DF-044A-BE1F-AE08905241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75173" y="3027467"/>
                  <a:ext cx="88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8" name="Entrada de lápiz 1037">
                  <a:extLst>
                    <a:ext uri="{FF2B5EF4-FFF2-40B4-BE49-F238E27FC236}">
                      <a16:creationId xmlns:a16="http://schemas.microsoft.com/office/drawing/2014/main" id="{E5C5B641-B782-7348-AC97-303DA457E724}"/>
                    </a:ext>
                  </a:extLst>
                </p14:cNvPr>
                <p14:cNvContentPartPr/>
                <p14:nvPr/>
              </p14:nvContentPartPr>
              <p14:xfrm>
                <a:off x="2709093" y="3049427"/>
                <a:ext cx="20520" cy="66600"/>
              </p14:xfrm>
            </p:contentPart>
          </mc:Choice>
          <mc:Fallback xmlns="">
            <p:pic>
              <p:nvPicPr>
                <p:cNvPr id="1038" name="Entrada de lápiz 1037">
                  <a:extLst>
                    <a:ext uri="{FF2B5EF4-FFF2-40B4-BE49-F238E27FC236}">
                      <a16:creationId xmlns:a16="http://schemas.microsoft.com/office/drawing/2014/main" id="{E5C5B641-B782-7348-AC97-303DA457E7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01533" y="3041867"/>
                  <a:ext cx="35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39" name="Entrada de lápiz 1038">
                  <a:extLst>
                    <a:ext uri="{FF2B5EF4-FFF2-40B4-BE49-F238E27FC236}">
                      <a16:creationId xmlns:a16="http://schemas.microsoft.com/office/drawing/2014/main" id="{0ABFC266-83CF-3349-9DF7-2425B33B36CE}"/>
                    </a:ext>
                  </a:extLst>
                </p14:cNvPr>
                <p14:cNvContentPartPr/>
                <p14:nvPr/>
              </p14:nvContentPartPr>
              <p14:xfrm>
                <a:off x="2747613" y="3048347"/>
                <a:ext cx="75240" cy="75240"/>
              </p14:xfrm>
            </p:contentPart>
          </mc:Choice>
          <mc:Fallback xmlns="">
            <p:pic>
              <p:nvPicPr>
                <p:cNvPr id="1039" name="Entrada de lápiz 1038">
                  <a:extLst>
                    <a:ext uri="{FF2B5EF4-FFF2-40B4-BE49-F238E27FC236}">
                      <a16:creationId xmlns:a16="http://schemas.microsoft.com/office/drawing/2014/main" id="{0ABFC266-83CF-3349-9DF7-2425B33B36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40053" y="3040787"/>
                  <a:ext cx="9036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41" name="Entrada de lápiz 1040">
                <a:extLst>
                  <a:ext uri="{FF2B5EF4-FFF2-40B4-BE49-F238E27FC236}">
                    <a16:creationId xmlns:a16="http://schemas.microsoft.com/office/drawing/2014/main" id="{1D4517DC-F72E-8B49-A146-71EE6E73D71D}"/>
                  </a:ext>
                </a:extLst>
              </p14:cNvPr>
              <p14:cNvContentPartPr/>
              <p14:nvPr/>
            </p14:nvContentPartPr>
            <p14:xfrm>
              <a:off x="2206533" y="4069667"/>
              <a:ext cx="157680" cy="1252080"/>
            </p14:xfrm>
          </p:contentPart>
        </mc:Choice>
        <mc:Fallback xmlns="">
          <p:pic>
            <p:nvPicPr>
              <p:cNvPr id="1041" name="Entrada de lápiz 1040">
                <a:extLst>
                  <a:ext uri="{FF2B5EF4-FFF2-40B4-BE49-F238E27FC236}">
                    <a16:creationId xmlns:a16="http://schemas.microsoft.com/office/drawing/2014/main" id="{1D4517DC-F72E-8B49-A146-71EE6E73D71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98973" y="4062107"/>
                <a:ext cx="172800" cy="126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2" name="Grupo 1061">
            <a:extLst>
              <a:ext uri="{FF2B5EF4-FFF2-40B4-BE49-F238E27FC236}">
                <a16:creationId xmlns:a16="http://schemas.microsoft.com/office/drawing/2014/main" id="{69D19F1A-70E2-9041-81BA-4DE19238579B}"/>
              </a:ext>
            </a:extLst>
          </p:cNvPr>
          <p:cNvGrpSpPr/>
          <p:nvPr/>
        </p:nvGrpSpPr>
        <p:grpSpPr>
          <a:xfrm>
            <a:off x="1966773" y="4391507"/>
            <a:ext cx="635760" cy="801720"/>
            <a:chOff x="1966773" y="4391507"/>
            <a:chExt cx="635760" cy="80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42" name="Entrada de lápiz 1041">
                  <a:extLst>
                    <a:ext uri="{FF2B5EF4-FFF2-40B4-BE49-F238E27FC236}">
                      <a16:creationId xmlns:a16="http://schemas.microsoft.com/office/drawing/2014/main" id="{B8531277-E15B-7B48-AD8B-0AFAB4AFA6EE}"/>
                    </a:ext>
                  </a:extLst>
                </p14:cNvPr>
                <p14:cNvContentPartPr/>
                <p14:nvPr/>
              </p14:nvContentPartPr>
              <p14:xfrm>
                <a:off x="2216973" y="4394747"/>
                <a:ext cx="360" cy="360"/>
              </p14:xfrm>
            </p:contentPart>
          </mc:Choice>
          <mc:Fallback xmlns="">
            <p:pic>
              <p:nvPicPr>
                <p:cNvPr id="1042" name="Entrada de lápiz 1041">
                  <a:extLst>
                    <a:ext uri="{FF2B5EF4-FFF2-40B4-BE49-F238E27FC236}">
                      <a16:creationId xmlns:a16="http://schemas.microsoft.com/office/drawing/2014/main" id="{B8531277-E15B-7B48-AD8B-0AFAB4AFA6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09773" y="438718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43" name="Entrada de lápiz 1042">
                  <a:extLst>
                    <a:ext uri="{FF2B5EF4-FFF2-40B4-BE49-F238E27FC236}">
                      <a16:creationId xmlns:a16="http://schemas.microsoft.com/office/drawing/2014/main" id="{AB3A16B6-D111-864E-B923-C14E7EAF53C2}"/>
                    </a:ext>
                  </a:extLst>
                </p14:cNvPr>
                <p14:cNvContentPartPr/>
                <p14:nvPr/>
              </p14:nvContentPartPr>
              <p14:xfrm>
                <a:off x="2104653" y="4399067"/>
                <a:ext cx="111600" cy="28080"/>
              </p14:xfrm>
            </p:contentPart>
          </mc:Choice>
          <mc:Fallback xmlns="">
            <p:pic>
              <p:nvPicPr>
                <p:cNvPr id="1043" name="Entrada de lápiz 1042">
                  <a:extLst>
                    <a:ext uri="{FF2B5EF4-FFF2-40B4-BE49-F238E27FC236}">
                      <a16:creationId xmlns:a16="http://schemas.microsoft.com/office/drawing/2014/main" id="{AB3A16B6-D111-864E-B923-C14E7EAF53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97453" y="4391507"/>
                  <a:ext cx="126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4" name="Entrada de lápiz 1043">
                  <a:extLst>
                    <a:ext uri="{FF2B5EF4-FFF2-40B4-BE49-F238E27FC236}">
                      <a16:creationId xmlns:a16="http://schemas.microsoft.com/office/drawing/2014/main" id="{A72CA37F-F8F8-294D-842E-37FDF4DE5FB5}"/>
                    </a:ext>
                  </a:extLst>
                </p14:cNvPr>
                <p14:cNvContentPartPr/>
                <p14:nvPr/>
              </p14:nvContentPartPr>
              <p14:xfrm>
                <a:off x="2041653" y="4447307"/>
                <a:ext cx="31320" cy="27000"/>
              </p14:xfrm>
            </p:contentPart>
          </mc:Choice>
          <mc:Fallback xmlns="">
            <p:pic>
              <p:nvPicPr>
                <p:cNvPr id="1044" name="Entrada de lápiz 1043">
                  <a:extLst>
                    <a:ext uri="{FF2B5EF4-FFF2-40B4-BE49-F238E27FC236}">
                      <a16:creationId xmlns:a16="http://schemas.microsoft.com/office/drawing/2014/main" id="{A72CA37F-F8F8-294D-842E-37FDF4DE5FB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34093" y="4439747"/>
                  <a:ext cx="46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5" name="Entrada de lápiz 1044">
                  <a:extLst>
                    <a:ext uri="{FF2B5EF4-FFF2-40B4-BE49-F238E27FC236}">
                      <a16:creationId xmlns:a16="http://schemas.microsoft.com/office/drawing/2014/main" id="{A4061B00-9747-E249-ACA7-875EA29A7613}"/>
                    </a:ext>
                  </a:extLst>
                </p14:cNvPr>
                <p14:cNvContentPartPr/>
                <p14:nvPr/>
              </p14:nvContentPartPr>
              <p14:xfrm>
                <a:off x="1995573" y="4452707"/>
                <a:ext cx="72000" cy="98640"/>
              </p14:xfrm>
            </p:contentPart>
          </mc:Choice>
          <mc:Fallback xmlns="">
            <p:pic>
              <p:nvPicPr>
                <p:cNvPr id="1045" name="Entrada de lápiz 1044">
                  <a:extLst>
                    <a:ext uri="{FF2B5EF4-FFF2-40B4-BE49-F238E27FC236}">
                      <a16:creationId xmlns:a16="http://schemas.microsoft.com/office/drawing/2014/main" id="{A4061B00-9747-E249-ACA7-875EA29A761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88373" y="4445147"/>
                  <a:ext cx="87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46" name="Entrada de lápiz 1045">
                  <a:extLst>
                    <a:ext uri="{FF2B5EF4-FFF2-40B4-BE49-F238E27FC236}">
                      <a16:creationId xmlns:a16="http://schemas.microsoft.com/office/drawing/2014/main" id="{5F1891F5-6682-B241-8C09-35BF53F5321B}"/>
                    </a:ext>
                  </a:extLst>
                </p14:cNvPr>
                <p14:cNvContentPartPr/>
                <p14:nvPr/>
              </p14:nvContentPartPr>
              <p14:xfrm>
                <a:off x="1966773" y="4648187"/>
                <a:ext cx="6840" cy="64440"/>
              </p14:xfrm>
            </p:contentPart>
          </mc:Choice>
          <mc:Fallback xmlns="">
            <p:pic>
              <p:nvPicPr>
                <p:cNvPr id="1046" name="Entrada de lápiz 1045">
                  <a:extLst>
                    <a:ext uri="{FF2B5EF4-FFF2-40B4-BE49-F238E27FC236}">
                      <a16:creationId xmlns:a16="http://schemas.microsoft.com/office/drawing/2014/main" id="{5F1891F5-6682-B241-8C09-35BF53F5321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9213" y="4640987"/>
                  <a:ext cx="21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7" name="Entrada de lápiz 1046">
                  <a:extLst>
                    <a:ext uri="{FF2B5EF4-FFF2-40B4-BE49-F238E27FC236}">
                      <a16:creationId xmlns:a16="http://schemas.microsoft.com/office/drawing/2014/main" id="{02A04150-9F16-A34B-882B-89A0EA906E80}"/>
                    </a:ext>
                  </a:extLst>
                </p14:cNvPr>
                <p14:cNvContentPartPr/>
                <p14:nvPr/>
              </p14:nvContentPartPr>
              <p14:xfrm>
                <a:off x="1966773" y="4817387"/>
                <a:ext cx="6840" cy="78480"/>
              </p14:xfrm>
            </p:contentPart>
          </mc:Choice>
          <mc:Fallback xmlns="">
            <p:pic>
              <p:nvPicPr>
                <p:cNvPr id="1047" name="Entrada de lápiz 1046">
                  <a:extLst>
                    <a:ext uri="{FF2B5EF4-FFF2-40B4-BE49-F238E27FC236}">
                      <a16:creationId xmlns:a16="http://schemas.microsoft.com/office/drawing/2014/main" id="{02A04150-9F16-A34B-882B-89A0EA906E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59213" y="4809827"/>
                  <a:ext cx="21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48" name="Entrada de lápiz 1047">
                  <a:extLst>
                    <a:ext uri="{FF2B5EF4-FFF2-40B4-BE49-F238E27FC236}">
                      <a16:creationId xmlns:a16="http://schemas.microsoft.com/office/drawing/2014/main" id="{1DB4F724-46F3-1244-81A7-E6EE78D1C931}"/>
                    </a:ext>
                  </a:extLst>
                </p14:cNvPr>
                <p14:cNvContentPartPr/>
                <p14:nvPr/>
              </p14:nvContentPartPr>
              <p14:xfrm>
                <a:off x="1990533" y="5023667"/>
                <a:ext cx="32400" cy="27000"/>
              </p14:xfrm>
            </p:contentPart>
          </mc:Choice>
          <mc:Fallback xmlns="">
            <p:pic>
              <p:nvPicPr>
                <p:cNvPr id="1048" name="Entrada de lápiz 1047">
                  <a:extLst>
                    <a:ext uri="{FF2B5EF4-FFF2-40B4-BE49-F238E27FC236}">
                      <a16:creationId xmlns:a16="http://schemas.microsoft.com/office/drawing/2014/main" id="{1DB4F724-46F3-1244-81A7-E6EE78D1C9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82973" y="5016107"/>
                  <a:ext cx="47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49" name="Entrada de lápiz 1048">
                  <a:extLst>
                    <a:ext uri="{FF2B5EF4-FFF2-40B4-BE49-F238E27FC236}">
                      <a16:creationId xmlns:a16="http://schemas.microsoft.com/office/drawing/2014/main" id="{4A7D3380-2B58-4D4C-BA74-6541F0A1DD67}"/>
                    </a:ext>
                  </a:extLst>
                </p14:cNvPr>
                <p14:cNvContentPartPr/>
                <p14:nvPr/>
              </p14:nvContentPartPr>
              <p14:xfrm>
                <a:off x="2093133" y="5125187"/>
                <a:ext cx="49680" cy="33480"/>
              </p14:xfrm>
            </p:contentPart>
          </mc:Choice>
          <mc:Fallback xmlns="">
            <p:pic>
              <p:nvPicPr>
                <p:cNvPr id="1049" name="Entrada de lápiz 1048">
                  <a:extLst>
                    <a:ext uri="{FF2B5EF4-FFF2-40B4-BE49-F238E27FC236}">
                      <a16:creationId xmlns:a16="http://schemas.microsoft.com/office/drawing/2014/main" id="{4A7D3380-2B58-4D4C-BA74-6541F0A1DD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85573" y="5117987"/>
                  <a:ext cx="64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50" name="Entrada de lápiz 1049">
                  <a:extLst>
                    <a:ext uri="{FF2B5EF4-FFF2-40B4-BE49-F238E27FC236}">
                      <a16:creationId xmlns:a16="http://schemas.microsoft.com/office/drawing/2014/main" id="{57558964-A0F4-3243-8208-5391ADE42B8D}"/>
                    </a:ext>
                  </a:extLst>
                </p14:cNvPr>
                <p14:cNvContentPartPr/>
                <p14:nvPr/>
              </p14:nvContentPartPr>
              <p14:xfrm>
                <a:off x="2198973" y="5182067"/>
                <a:ext cx="64440" cy="11160"/>
              </p14:xfrm>
            </p:contentPart>
          </mc:Choice>
          <mc:Fallback xmlns="">
            <p:pic>
              <p:nvPicPr>
                <p:cNvPr id="1050" name="Entrada de lápiz 1049">
                  <a:extLst>
                    <a:ext uri="{FF2B5EF4-FFF2-40B4-BE49-F238E27FC236}">
                      <a16:creationId xmlns:a16="http://schemas.microsoft.com/office/drawing/2014/main" id="{57558964-A0F4-3243-8208-5391ADE42B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91413" y="5174507"/>
                  <a:ext cx="79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1" name="Entrada de lápiz 1050">
                  <a:extLst>
                    <a:ext uri="{FF2B5EF4-FFF2-40B4-BE49-F238E27FC236}">
                      <a16:creationId xmlns:a16="http://schemas.microsoft.com/office/drawing/2014/main" id="{2FD53933-DF2F-034C-9651-1B5741F8BE39}"/>
                    </a:ext>
                  </a:extLst>
                </p14:cNvPr>
                <p14:cNvContentPartPr/>
                <p14:nvPr/>
              </p14:nvContentPartPr>
              <p14:xfrm>
                <a:off x="2353053" y="5164787"/>
                <a:ext cx="46440" cy="16560"/>
              </p14:xfrm>
            </p:contentPart>
          </mc:Choice>
          <mc:Fallback xmlns="">
            <p:pic>
              <p:nvPicPr>
                <p:cNvPr id="1051" name="Entrada de lápiz 1050">
                  <a:extLst>
                    <a:ext uri="{FF2B5EF4-FFF2-40B4-BE49-F238E27FC236}">
                      <a16:creationId xmlns:a16="http://schemas.microsoft.com/office/drawing/2014/main" id="{2FD53933-DF2F-034C-9651-1B5741F8BE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45493" y="5157227"/>
                  <a:ext cx="61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52" name="Entrada de lápiz 1051">
                  <a:extLst>
                    <a:ext uri="{FF2B5EF4-FFF2-40B4-BE49-F238E27FC236}">
                      <a16:creationId xmlns:a16="http://schemas.microsoft.com/office/drawing/2014/main" id="{C61CD77D-9A6E-974F-A7F2-700CAC787C76}"/>
                    </a:ext>
                  </a:extLst>
                </p14:cNvPr>
                <p14:cNvContentPartPr/>
                <p14:nvPr/>
              </p14:nvContentPartPr>
              <p14:xfrm>
                <a:off x="2475813" y="5082707"/>
                <a:ext cx="39960" cy="49680"/>
              </p14:xfrm>
            </p:contentPart>
          </mc:Choice>
          <mc:Fallback xmlns="">
            <p:pic>
              <p:nvPicPr>
                <p:cNvPr id="1052" name="Entrada de lápiz 1051">
                  <a:extLst>
                    <a:ext uri="{FF2B5EF4-FFF2-40B4-BE49-F238E27FC236}">
                      <a16:creationId xmlns:a16="http://schemas.microsoft.com/office/drawing/2014/main" id="{C61CD77D-9A6E-974F-A7F2-700CAC787C7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68253" y="5075147"/>
                  <a:ext cx="55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53" name="Entrada de lápiz 1052">
                  <a:extLst>
                    <a:ext uri="{FF2B5EF4-FFF2-40B4-BE49-F238E27FC236}">
                      <a16:creationId xmlns:a16="http://schemas.microsoft.com/office/drawing/2014/main" id="{A10B5545-EDCB-E947-8C65-7DDF339D801B}"/>
                    </a:ext>
                  </a:extLst>
                </p14:cNvPr>
                <p14:cNvContentPartPr/>
                <p14:nvPr/>
              </p14:nvContentPartPr>
              <p14:xfrm>
                <a:off x="2578773" y="4887947"/>
                <a:ext cx="19440" cy="92160"/>
              </p14:xfrm>
            </p:contentPart>
          </mc:Choice>
          <mc:Fallback xmlns="">
            <p:pic>
              <p:nvPicPr>
                <p:cNvPr id="1053" name="Entrada de lápiz 1052">
                  <a:extLst>
                    <a:ext uri="{FF2B5EF4-FFF2-40B4-BE49-F238E27FC236}">
                      <a16:creationId xmlns:a16="http://schemas.microsoft.com/office/drawing/2014/main" id="{A10B5545-EDCB-E947-8C65-7DDF339D801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71213" y="4880387"/>
                  <a:ext cx="34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4" name="Entrada de lápiz 1053">
                  <a:extLst>
                    <a:ext uri="{FF2B5EF4-FFF2-40B4-BE49-F238E27FC236}">
                      <a16:creationId xmlns:a16="http://schemas.microsoft.com/office/drawing/2014/main" id="{9E8EAD18-FED1-464B-B486-570F18D0D9B8}"/>
                    </a:ext>
                  </a:extLst>
                </p14:cNvPr>
                <p14:cNvContentPartPr/>
                <p14:nvPr/>
              </p14:nvContentPartPr>
              <p14:xfrm>
                <a:off x="2590293" y="4705067"/>
                <a:ext cx="12240" cy="76320"/>
              </p14:xfrm>
            </p:contentPart>
          </mc:Choice>
          <mc:Fallback xmlns="">
            <p:pic>
              <p:nvPicPr>
                <p:cNvPr id="1054" name="Entrada de lápiz 1053">
                  <a:extLst>
                    <a:ext uri="{FF2B5EF4-FFF2-40B4-BE49-F238E27FC236}">
                      <a16:creationId xmlns:a16="http://schemas.microsoft.com/office/drawing/2014/main" id="{9E8EAD18-FED1-464B-B486-570F18D0D9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82733" y="4697507"/>
                  <a:ext cx="27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5" name="Entrada de lápiz 1054">
                  <a:extLst>
                    <a:ext uri="{FF2B5EF4-FFF2-40B4-BE49-F238E27FC236}">
                      <a16:creationId xmlns:a16="http://schemas.microsoft.com/office/drawing/2014/main" id="{9B27851D-DCD3-674E-87E7-B82102017875}"/>
                    </a:ext>
                  </a:extLst>
                </p14:cNvPr>
                <p14:cNvContentPartPr/>
                <p14:nvPr/>
              </p14:nvContentPartPr>
              <p14:xfrm>
                <a:off x="2518653" y="4552067"/>
                <a:ext cx="46440" cy="84960"/>
              </p14:xfrm>
            </p:contentPart>
          </mc:Choice>
          <mc:Fallback xmlns="">
            <p:pic>
              <p:nvPicPr>
                <p:cNvPr id="1055" name="Entrada de lápiz 1054">
                  <a:extLst>
                    <a:ext uri="{FF2B5EF4-FFF2-40B4-BE49-F238E27FC236}">
                      <a16:creationId xmlns:a16="http://schemas.microsoft.com/office/drawing/2014/main" id="{9B27851D-DCD3-674E-87E7-B8210201787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11093" y="4544507"/>
                  <a:ext cx="61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56" name="Entrada de lápiz 1055">
                  <a:extLst>
                    <a:ext uri="{FF2B5EF4-FFF2-40B4-BE49-F238E27FC236}">
                      <a16:creationId xmlns:a16="http://schemas.microsoft.com/office/drawing/2014/main" id="{1CE7C49C-5204-6E46-8412-1FA7C5B8D445}"/>
                    </a:ext>
                  </a:extLst>
                </p14:cNvPr>
                <p14:cNvContentPartPr/>
                <p14:nvPr/>
              </p14:nvContentPartPr>
              <p14:xfrm>
                <a:off x="2448093" y="4454867"/>
                <a:ext cx="60120" cy="63360"/>
              </p14:xfrm>
            </p:contentPart>
          </mc:Choice>
          <mc:Fallback xmlns="">
            <p:pic>
              <p:nvPicPr>
                <p:cNvPr id="1056" name="Entrada de lápiz 1055">
                  <a:extLst>
                    <a:ext uri="{FF2B5EF4-FFF2-40B4-BE49-F238E27FC236}">
                      <a16:creationId xmlns:a16="http://schemas.microsoft.com/office/drawing/2014/main" id="{1CE7C49C-5204-6E46-8412-1FA7C5B8D4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40533" y="4447307"/>
                  <a:ext cx="75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57" name="Entrada de lápiz 1056">
                  <a:extLst>
                    <a:ext uri="{FF2B5EF4-FFF2-40B4-BE49-F238E27FC236}">
                      <a16:creationId xmlns:a16="http://schemas.microsoft.com/office/drawing/2014/main" id="{09169A04-BC7B-984D-90DB-CF8FF0BF5915}"/>
                    </a:ext>
                  </a:extLst>
                </p14:cNvPr>
                <p14:cNvContentPartPr/>
                <p14:nvPr/>
              </p14:nvContentPartPr>
              <p14:xfrm>
                <a:off x="2276013" y="4400147"/>
                <a:ext cx="144720" cy="39960"/>
              </p14:xfrm>
            </p:contentPart>
          </mc:Choice>
          <mc:Fallback xmlns="">
            <p:pic>
              <p:nvPicPr>
                <p:cNvPr id="1057" name="Entrada de lápiz 1056">
                  <a:extLst>
                    <a:ext uri="{FF2B5EF4-FFF2-40B4-BE49-F238E27FC236}">
                      <a16:creationId xmlns:a16="http://schemas.microsoft.com/office/drawing/2014/main" id="{09169A04-BC7B-984D-90DB-CF8FF0BF591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68453" y="4392587"/>
                  <a:ext cx="159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58" name="Entrada de lápiz 1057">
                  <a:extLst>
                    <a:ext uri="{FF2B5EF4-FFF2-40B4-BE49-F238E27FC236}">
                      <a16:creationId xmlns:a16="http://schemas.microsoft.com/office/drawing/2014/main" id="{2BF03F4D-C0B0-E04D-A2C4-8B03C1CE2C43}"/>
                    </a:ext>
                  </a:extLst>
                </p14:cNvPr>
                <p14:cNvContentPartPr/>
                <p14:nvPr/>
              </p14:nvContentPartPr>
              <p14:xfrm>
                <a:off x="2188173" y="4391507"/>
                <a:ext cx="52920" cy="3600"/>
              </p14:xfrm>
            </p:contentPart>
          </mc:Choice>
          <mc:Fallback xmlns="">
            <p:pic>
              <p:nvPicPr>
                <p:cNvPr id="1058" name="Entrada de lápiz 1057">
                  <a:extLst>
                    <a:ext uri="{FF2B5EF4-FFF2-40B4-BE49-F238E27FC236}">
                      <a16:creationId xmlns:a16="http://schemas.microsoft.com/office/drawing/2014/main" id="{2BF03F4D-C0B0-E04D-A2C4-8B03C1CE2C4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80613" y="4384307"/>
                  <a:ext cx="67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59" name="Entrada de lápiz 1058">
                  <a:extLst>
                    <a:ext uri="{FF2B5EF4-FFF2-40B4-BE49-F238E27FC236}">
                      <a16:creationId xmlns:a16="http://schemas.microsoft.com/office/drawing/2014/main" id="{BEFADE45-14D8-B04C-848E-5CDFB24B414A}"/>
                    </a:ext>
                  </a:extLst>
                </p14:cNvPr>
                <p14:cNvContentPartPr/>
                <p14:nvPr/>
              </p14:nvContentPartPr>
              <p14:xfrm>
                <a:off x="2344413" y="4495547"/>
                <a:ext cx="62280" cy="119160"/>
              </p14:xfrm>
            </p:contentPart>
          </mc:Choice>
          <mc:Fallback xmlns="">
            <p:pic>
              <p:nvPicPr>
                <p:cNvPr id="1059" name="Entrada de lápiz 1058">
                  <a:extLst>
                    <a:ext uri="{FF2B5EF4-FFF2-40B4-BE49-F238E27FC236}">
                      <a16:creationId xmlns:a16="http://schemas.microsoft.com/office/drawing/2014/main" id="{BEFADE45-14D8-B04C-848E-5CDFB24B414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36853" y="4487987"/>
                  <a:ext cx="77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60" name="Entrada de lápiz 1059">
                  <a:extLst>
                    <a:ext uri="{FF2B5EF4-FFF2-40B4-BE49-F238E27FC236}">
                      <a16:creationId xmlns:a16="http://schemas.microsoft.com/office/drawing/2014/main" id="{BBF70E95-EBEC-2641-9170-CD4F9A1BA5DA}"/>
                    </a:ext>
                  </a:extLst>
                </p14:cNvPr>
                <p14:cNvContentPartPr/>
                <p14:nvPr/>
              </p14:nvContentPartPr>
              <p14:xfrm>
                <a:off x="2403093" y="4587347"/>
                <a:ext cx="44280" cy="82800"/>
              </p14:xfrm>
            </p:contentPart>
          </mc:Choice>
          <mc:Fallback xmlns="">
            <p:pic>
              <p:nvPicPr>
                <p:cNvPr id="1060" name="Entrada de lápiz 1059">
                  <a:extLst>
                    <a:ext uri="{FF2B5EF4-FFF2-40B4-BE49-F238E27FC236}">
                      <a16:creationId xmlns:a16="http://schemas.microsoft.com/office/drawing/2014/main" id="{BBF70E95-EBEC-2641-9170-CD4F9A1BA5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95533" y="4579787"/>
                  <a:ext cx="59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61" name="Entrada de lápiz 1060">
                  <a:extLst>
                    <a:ext uri="{FF2B5EF4-FFF2-40B4-BE49-F238E27FC236}">
                      <a16:creationId xmlns:a16="http://schemas.microsoft.com/office/drawing/2014/main" id="{55009C8B-2CF7-0345-B9DD-03A6688269AE}"/>
                    </a:ext>
                  </a:extLst>
                </p14:cNvPr>
                <p14:cNvContentPartPr/>
                <p14:nvPr/>
              </p14:nvContentPartPr>
              <p14:xfrm>
                <a:off x="2421453" y="4834307"/>
                <a:ext cx="70920" cy="150120"/>
              </p14:xfrm>
            </p:contentPart>
          </mc:Choice>
          <mc:Fallback xmlns="">
            <p:pic>
              <p:nvPicPr>
                <p:cNvPr id="1061" name="Entrada de lápiz 1060">
                  <a:extLst>
                    <a:ext uri="{FF2B5EF4-FFF2-40B4-BE49-F238E27FC236}">
                      <a16:creationId xmlns:a16="http://schemas.microsoft.com/office/drawing/2014/main" id="{55009C8B-2CF7-0345-B9DD-03A6688269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13893" y="4826747"/>
                  <a:ext cx="860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5" name="Grupo 1064">
            <a:extLst>
              <a:ext uri="{FF2B5EF4-FFF2-40B4-BE49-F238E27FC236}">
                <a16:creationId xmlns:a16="http://schemas.microsoft.com/office/drawing/2014/main" id="{9D3B5BCF-0D05-1241-93F7-6177DECAA8BC}"/>
              </a:ext>
            </a:extLst>
          </p:cNvPr>
          <p:cNvGrpSpPr/>
          <p:nvPr/>
        </p:nvGrpSpPr>
        <p:grpSpPr>
          <a:xfrm>
            <a:off x="1194573" y="3779867"/>
            <a:ext cx="1167120" cy="588600"/>
            <a:chOff x="1194573" y="3779867"/>
            <a:chExt cx="116712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3" name="Entrada de lápiz 1062">
                  <a:extLst>
                    <a:ext uri="{FF2B5EF4-FFF2-40B4-BE49-F238E27FC236}">
                      <a16:creationId xmlns:a16="http://schemas.microsoft.com/office/drawing/2014/main" id="{99839BB4-4F1C-C644-BAD7-98E1A2860793}"/>
                    </a:ext>
                  </a:extLst>
                </p14:cNvPr>
                <p14:cNvContentPartPr/>
                <p14:nvPr/>
              </p14:nvContentPartPr>
              <p14:xfrm>
                <a:off x="1194573" y="3779867"/>
                <a:ext cx="617760" cy="588600"/>
              </p14:xfrm>
            </p:contentPart>
          </mc:Choice>
          <mc:Fallback xmlns="">
            <p:pic>
              <p:nvPicPr>
                <p:cNvPr id="1063" name="Entrada de lápiz 1062">
                  <a:extLst>
                    <a:ext uri="{FF2B5EF4-FFF2-40B4-BE49-F238E27FC236}">
                      <a16:creationId xmlns:a16="http://schemas.microsoft.com/office/drawing/2014/main" id="{99839BB4-4F1C-C644-BAD7-98E1A286079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87013" y="3772307"/>
                  <a:ext cx="6328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4" name="Entrada de lápiz 1063">
                  <a:extLst>
                    <a:ext uri="{FF2B5EF4-FFF2-40B4-BE49-F238E27FC236}">
                      <a16:creationId xmlns:a16="http://schemas.microsoft.com/office/drawing/2014/main" id="{212696CA-67AD-1B4F-93A2-4A89291F3333}"/>
                    </a:ext>
                  </a:extLst>
                </p14:cNvPr>
                <p14:cNvContentPartPr/>
                <p14:nvPr/>
              </p14:nvContentPartPr>
              <p14:xfrm>
                <a:off x="1811613" y="3818387"/>
                <a:ext cx="550080" cy="523440"/>
              </p14:xfrm>
            </p:contentPart>
          </mc:Choice>
          <mc:Fallback xmlns="">
            <p:pic>
              <p:nvPicPr>
                <p:cNvPr id="1064" name="Entrada de lápiz 1063">
                  <a:extLst>
                    <a:ext uri="{FF2B5EF4-FFF2-40B4-BE49-F238E27FC236}">
                      <a16:creationId xmlns:a16="http://schemas.microsoft.com/office/drawing/2014/main" id="{212696CA-67AD-1B4F-93A2-4A89291F333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04413" y="3810827"/>
                  <a:ext cx="565200" cy="53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66" name="Entrada de lápiz 1065">
                <a:extLst>
                  <a:ext uri="{FF2B5EF4-FFF2-40B4-BE49-F238E27FC236}">
                    <a16:creationId xmlns:a16="http://schemas.microsoft.com/office/drawing/2014/main" id="{0F9474C8-A32C-E847-95A7-71E0A8EFB7EF}"/>
                  </a:ext>
                </a:extLst>
              </p14:cNvPr>
              <p14:cNvContentPartPr/>
              <p14:nvPr/>
            </p14:nvContentPartPr>
            <p14:xfrm>
              <a:off x="2102853" y="5265587"/>
              <a:ext cx="365760" cy="222840"/>
            </p14:xfrm>
          </p:contentPart>
        </mc:Choice>
        <mc:Fallback xmlns="">
          <p:pic>
            <p:nvPicPr>
              <p:cNvPr id="1066" name="Entrada de lápiz 1065">
                <a:extLst>
                  <a:ext uri="{FF2B5EF4-FFF2-40B4-BE49-F238E27FC236}">
                    <a16:creationId xmlns:a16="http://schemas.microsoft.com/office/drawing/2014/main" id="{0F9474C8-A32C-E847-95A7-71E0A8EFB7E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095653" y="5258027"/>
                <a:ext cx="3808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67" name="Entrada de lápiz 1066">
                <a:extLst>
                  <a:ext uri="{FF2B5EF4-FFF2-40B4-BE49-F238E27FC236}">
                    <a16:creationId xmlns:a16="http://schemas.microsoft.com/office/drawing/2014/main" id="{CBC29283-A1BF-8F43-B5FF-9E741D1E87C2}"/>
                  </a:ext>
                </a:extLst>
              </p14:cNvPr>
              <p14:cNvContentPartPr/>
              <p14:nvPr/>
            </p14:nvContentPartPr>
            <p14:xfrm>
              <a:off x="2142093" y="3585467"/>
              <a:ext cx="1861200" cy="917640"/>
            </p14:xfrm>
          </p:contentPart>
        </mc:Choice>
        <mc:Fallback xmlns="">
          <p:pic>
            <p:nvPicPr>
              <p:cNvPr id="1067" name="Entrada de lápiz 1066">
                <a:extLst>
                  <a:ext uri="{FF2B5EF4-FFF2-40B4-BE49-F238E27FC236}">
                    <a16:creationId xmlns:a16="http://schemas.microsoft.com/office/drawing/2014/main" id="{CBC29283-A1BF-8F43-B5FF-9E741D1E87C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34893" y="3577907"/>
                <a:ext cx="1876320" cy="9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4" name="Grupo 1103">
            <a:extLst>
              <a:ext uri="{FF2B5EF4-FFF2-40B4-BE49-F238E27FC236}">
                <a16:creationId xmlns:a16="http://schemas.microsoft.com/office/drawing/2014/main" id="{1012E472-48A2-E14D-AEA5-7DA290D8677E}"/>
              </a:ext>
            </a:extLst>
          </p:cNvPr>
          <p:cNvGrpSpPr/>
          <p:nvPr/>
        </p:nvGrpSpPr>
        <p:grpSpPr>
          <a:xfrm>
            <a:off x="3420453" y="4618307"/>
            <a:ext cx="1410840" cy="1291320"/>
            <a:chOff x="3420453" y="4618307"/>
            <a:chExt cx="1410840" cy="12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8" name="Entrada de lápiz 1067">
                  <a:extLst>
                    <a:ext uri="{FF2B5EF4-FFF2-40B4-BE49-F238E27FC236}">
                      <a16:creationId xmlns:a16="http://schemas.microsoft.com/office/drawing/2014/main" id="{CF2AE36F-DE5F-9C4F-8B2D-5A3DEFC31CED}"/>
                    </a:ext>
                  </a:extLst>
                </p14:cNvPr>
                <p14:cNvContentPartPr/>
                <p14:nvPr/>
              </p14:nvContentPartPr>
              <p14:xfrm>
                <a:off x="3699453" y="4636667"/>
                <a:ext cx="29160" cy="228600"/>
              </p14:xfrm>
            </p:contentPart>
          </mc:Choice>
          <mc:Fallback xmlns="">
            <p:pic>
              <p:nvPicPr>
                <p:cNvPr id="1068" name="Entrada de lápiz 1067">
                  <a:extLst>
                    <a:ext uri="{FF2B5EF4-FFF2-40B4-BE49-F238E27FC236}">
                      <a16:creationId xmlns:a16="http://schemas.microsoft.com/office/drawing/2014/main" id="{CF2AE36F-DE5F-9C4F-8B2D-5A3DEFC31CE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91893" y="4629107"/>
                  <a:ext cx="44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9" name="Entrada de lápiz 1068">
                  <a:extLst>
                    <a:ext uri="{FF2B5EF4-FFF2-40B4-BE49-F238E27FC236}">
                      <a16:creationId xmlns:a16="http://schemas.microsoft.com/office/drawing/2014/main" id="{F3B04EFA-F8C9-924B-82FF-1FD7F37F31AE}"/>
                    </a:ext>
                  </a:extLst>
                </p14:cNvPr>
                <p14:cNvContentPartPr/>
                <p14:nvPr/>
              </p14:nvContentPartPr>
              <p14:xfrm>
                <a:off x="3694053" y="4621547"/>
                <a:ext cx="86400" cy="279360"/>
              </p14:xfrm>
            </p:contentPart>
          </mc:Choice>
          <mc:Fallback xmlns="">
            <p:pic>
              <p:nvPicPr>
                <p:cNvPr id="1069" name="Entrada de lápiz 1068">
                  <a:extLst>
                    <a:ext uri="{FF2B5EF4-FFF2-40B4-BE49-F238E27FC236}">
                      <a16:creationId xmlns:a16="http://schemas.microsoft.com/office/drawing/2014/main" id="{F3B04EFA-F8C9-924B-82FF-1FD7F37F31A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86493" y="4613987"/>
                  <a:ext cx="101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0" name="Entrada de lápiz 1069">
                  <a:extLst>
                    <a:ext uri="{FF2B5EF4-FFF2-40B4-BE49-F238E27FC236}">
                      <a16:creationId xmlns:a16="http://schemas.microsoft.com/office/drawing/2014/main" id="{62F10795-D4B9-2A4F-8DDD-64556F4C29C6}"/>
                    </a:ext>
                  </a:extLst>
                </p14:cNvPr>
                <p14:cNvContentPartPr/>
                <p14:nvPr/>
              </p14:nvContentPartPr>
              <p14:xfrm>
                <a:off x="3861093" y="4786427"/>
                <a:ext cx="13320" cy="98280"/>
              </p14:xfrm>
            </p:contentPart>
          </mc:Choice>
          <mc:Fallback xmlns="">
            <p:pic>
              <p:nvPicPr>
                <p:cNvPr id="1070" name="Entrada de lápiz 1069">
                  <a:extLst>
                    <a:ext uri="{FF2B5EF4-FFF2-40B4-BE49-F238E27FC236}">
                      <a16:creationId xmlns:a16="http://schemas.microsoft.com/office/drawing/2014/main" id="{62F10795-D4B9-2A4F-8DDD-64556F4C29C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53533" y="4778867"/>
                  <a:ext cx="28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1" name="Entrada de lápiz 1070">
                  <a:extLst>
                    <a:ext uri="{FF2B5EF4-FFF2-40B4-BE49-F238E27FC236}">
                      <a16:creationId xmlns:a16="http://schemas.microsoft.com/office/drawing/2014/main" id="{76E7AB24-61CE-3346-8F05-CA07E6F09540}"/>
                    </a:ext>
                  </a:extLst>
                </p14:cNvPr>
                <p14:cNvContentPartPr/>
                <p14:nvPr/>
              </p14:nvContentPartPr>
              <p14:xfrm>
                <a:off x="3856773" y="4657907"/>
                <a:ext cx="22680" cy="2520"/>
              </p14:xfrm>
            </p:contentPart>
          </mc:Choice>
          <mc:Fallback xmlns="">
            <p:pic>
              <p:nvPicPr>
                <p:cNvPr id="1071" name="Entrada de lápiz 1070">
                  <a:extLst>
                    <a:ext uri="{FF2B5EF4-FFF2-40B4-BE49-F238E27FC236}">
                      <a16:creationId xmlns:a16="http://schemas.microsoft.com/office/drawing/2014/main" id="{76E7AB24-61CE-3346-8F05-CA07E6F095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49213" y="4650347"/>
                  <a:ext cx="378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2" name="Entrada de lápiz 1071">
                  <a:extLst>
                    <a:ext uri="{FF2B5EF4-FFF2-40B4-BE49-F238E27FC236}">
                      <a16:creationId xmlns:a16="http://schemas.microsoft.com/office/drawing/2014/main" id="{A91DB8C3-7E44-FC49-B770-9708391DF154}"/>
                    </a:ext>
                  </a:extLst>
                </p14:cNvPr>
                <p14:cNvContentPartPr/>
                <p14:nvPr/>
              </p14:nvContentPartPr>
              <p14:xfrm>
                <a:off x="3906813" y="4765907"/>
                <a:ext cx="64440" cy="126720"/>
              </p14:xfrm>
            </p:contentPart>
          </mc:Choice>
          <mc:Fallback xmlns="">
            <p:pic>
              <p:nvPicPr>
                <p:cNvPr id="1072" name="Entrada de lápiz 1071">
                  <a:extLst>
                    <a:ext uri="{FF2B5EF4-FFF2-40B4-BE49-F238E27FC236}">
                      <a16:creationId xmlns:a16="http://schemas.microsoft.com/office/drawing/2014/main" id="{A91DB8C3-7E44-FC49-B770-9708391DF15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99253" y="4758347"/>
                  <a:ext cx="79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3" name="Entrada de lápiz 1072">
                  <a:extLst>
                    <a:ext uri="{FF2B5EF4-FFF2-40B4-BE49-F238E27FC236}">
                      <a16:creationId xmlns:a16="http://schemas.microsoft.com/office/drawing/2014/main" id="{D98B2D76-277F-764B-A1FE-417F2C90DDB7}"/>
                    </a:ext>
                  </a:extLst>
                </p14:cNvPr>
                <p14:cNvContentPartPr/>
                <p14:nvPr/>
              </p14:nvContentPartPr>
              <p14:xfrm>
                <a:off x="4030293" y="4804427"/>
                <a:ext cx="15840" cy="81720"/>
              </p14:xfrm>
            </p:contentPart>
          </mc:Choice>
          <mc:Fallback xmlns="">
            <p:pic>
              <p:nvPicPr>
                <p:cNvPr id="1073" name="Entrada de lápiz 1072">
                  <a:extLst>
                    <a:ext uri="{FF2B5EF4-FFF2-40B4-BE49-F238E27FC236}">
                      <a16:creationId xmlns:a16="http://schemas.microsoft.com/office/drawing/2014/main" id="{D98B2D76-277F-764B-A1FE-417F2C90DDB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22733" y="4796867"/>
                  <a:ext cx="30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74" name="Entrada de lápiz 1073">
                  <a:extLst>
                    <a:ext uri="{FF2B5EF4-FFF2-40B4-BE49-F238E27FC236}">
                      <a16:creationId xmlns:a16="http://schemas.microsoft.com/office/drawing/2014/main" id="{7573EFF2-16D1-614A-B848-7D2A7346B5B6}"/>
                    </a:ext>
                  </a:extLst>
                </p14:cNvPr>
                <p14:cNvContentPartPr/>
                <p14:nvPr/>
              </p14:nvContentPartPr>
              <p14:xfrm>
                <a:off x="4029933" y="4676627"/>
                <a:ext cx="2520" cy="14040"/>
              </p14:xfrm>
            </p:contentPart>
          </mc:Choice>
          <mc:Fallback xmlns="">
            <p:pic>
              <p:nvPicPr>
                <p:cNvPr id="1074" name="Entrada de lápiz 1073">
                  <a:extLst>
                    <a:ext uri="{FF2B5EF4-FFF2-40B4-BE49-F238E27FC236}">
                      <a16:creationId xmlns:a16="http://schemas.microsoft.com/office/drawing/2014/main" id="{7573EFF2-16D1-614A-B848-7D2A7346B5B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22373" y="4669067"/>
                  <a:ext cx="17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5" name="Entrada de lápiz 1074">
                  <a:extLst>
                    <a:ext uri="{FF2B5EF4-FFF2-40B4-BE49-F238E27FC236}">
                      <a16:creationId xmlns:a16="http://schemas.microsoft.com/office/drawing/2014/main" id="{AD37D592-9D99-6140-AC1E-308FBA73829D}"/>
                    </a:ext>
                  </a:extLst>
                </p14:cNvPr>
                <p14:cNvContentPartPr/>
                <p14:nvPr/>
              </p14:nvContentPartPr>
              <p14:xfrm>
                <a:off x="4102653" y="4818467"/>
                <a:ext cx="18360" cy="170640"/>
              </p14:xfrm>
            </p:contentPart>
          </mc:Choice>
          <mc:Fallback xmlns="">
            <p:pic>
              <p:nvPicPr>
                <p:cNvPr id="1075" name="Entrada de lápiz 1074">
                  <a:extLst>
                    <a:ext uri="{FF2B5EF4-FFF2-40B4-BE49-F238E27FC236}">
                      <a16:creationId xmlns:a16="http://schemas.microsoft.com/office/drawing/2014/main" id="{AD37D592-9D99-6140-AC1E-308FBA73829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95093" y="4810907"/>
                  <a:ext cx="33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6" name="Entrada de lápiz 1075">
                  <a:extLst>
                    <a:ext uri="{FF2B5EF4-FFF2-40B4-BE49-F238E27FC236}">
                      <a16:creationId xmlns:a16="http://schemas.microsoft.com/office/drawing/2014/main" id="{5016D569-B092-6446-BF87-7C2393D519D1}"/>
                    </a:ext>
                  </a:extLst>
                </p14:cNvPr>
                <p14:cNvContentPartPr/>
                <p14:nvPr/>
              </p14:nvContentPartPr>
              <p14:xfrm>
                <a:off x="4108053" y="4781387"/>
                <a:ext cx="73440" cy="65160"/>
              </p14:xfrm>
            </p:contentPart>
          </mc:Choice>
          <mc:Fallback xmlns="">
            <p:pic>
              <p:nvPicPr>
                <p:cNvPr id="1076" name="Entrada de lápiz 1075">
                  <a:extLst>
                    <a:ext uri="{FF2B5EF4-FFF2-40B4-BE49-F238E27FC236}">
                      <a16:creationId xmlns:a16="http://schemas.microsoft.com/office/drawing/2014/main" id="{5016D569-B092-6446-BF87-7C2393D519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00493" y="4773827"/>
                  <a:ext cx="88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7" name="Entrada de lápiz 1076">
                  <a:extLst>
                    <a:ext uri="{FF2B5EF4-FFF2-40B4-BE49-F238E27FC236}">
                      <a16:creationId xmlns:a16="http://schemas.microsoft.com/office/drawing/2014/main" id="{28B475FD-A176-E745-BA98-B025CB67D51D}"/>
                    </a:ext>
                  </a:extLst>
                </p14:cNvPr>
                <p14:cNvContentPartPr/>
                <p14:nvPr/>
              </p14:nvContentPartPr>
              <p14:xfrm>
                <a:off x="4256733" y="4781027"/>
                <a:ext cx="31320" cy="114840"/>
              </p14:xfrm>
            </p:contentPart>
          </mc:Choice>
          <mc:Fallback xmlns="">
            <p:pic>
              <p:nvPicPr>
                <p:cNvPr id="1077" name="Entrada de lápiz 1076">
                  <a:extLst>
                    <a:ext uri="{FF2B5EF4-FFF2-40B4-BE49-F238E27FC236}">
                      <a16:creationId xmlns:a16="http://schemas.microsoft.com/office/drawing/2014/main" id="{28B475FD-A176-E745-BA98-B025CB67D51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49173" y="4773467"/>
                  <a:ext cx="46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9" name="Entrada de lápiz 1078">
                  <a:extLst>
                    <a:ext uri="{FF2B5EF4-FFF2-40B4-BE49-F238E27FC236}">
                      <a16:creationId xmlns:a16="http://schemas.microsoft.com/office/drawing/2014/main" id="{0B54AA97-3101-9345-916F-ACA974BAF810}"/>
                    </a:ext>
                  </a:extLst>
                </p14:cNvPr>
                <p14:cNvContentPartPr/>
                <p14:nvPr/>
              </p14:nvContentPartPr>
              <p14:xfrm>
                <a:off x="3629973" y="5119067"/>
                <a:ext cx="389520" cy="102600"/>
              </p14:xfrm>
            </p:contentPart>
          </mc:Choice>
          <mc:Fallback xmlns="">
            <p:pic>
              <p:nvPicPr>
                <p:cNvPr id="1079" name="Entrada de lápiz 1078">
                  <a:extLst>
                    <a:ext uri="{FF2B5EF4-FFF2-40B4-BE49-F238E27FC236}">
                      <a16:creationId xmlns:a16="http://schemas.microsoft.com/office/drawing/2014/main" id="{0B54AA97-3101-9345-916F-ACA974BAF81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22413" y="5111507"/>
                  <a:ext cx="404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0" name="Entrada de lápiz 1079">
                  <a:extLst>
                    <a:ext uri="{FF2B5EF4-FFF2-40B4-BE49-F238E27FC236}">
                      <a16:creationId xmlns:a16="http://schemas.microsoft.com/office/drawing/2014/main" id="{A456FF68-CFFE-9941-841F-8AB103D7DF7B}"/>
                    </a:ext>
                  </a:extLst>
                </p14:cNvPr>
                <p14:cNvContentPartPr/>
                <p14:nvPr/>
              </p14:nvContentPartPr>
              <p14:xfrm>
                <a:off x="4046853" y="5109347"/>
                <a:ext cx="79560" cy="36000"/>
              </p14:xfrm>
            </p:contentPart>
          </mc:Choice>
          <mc:Fallback xmlns="">
            <p:pic>
              <p:nvPicPr>
                <p:cNvPr id="1080" name="Entrada de lápiz 1079">
                  <a:extLst>
                    <a:ext uri="{FF2B5EF4-FFF2-40B4-BE49-F238E27FC236}">
                      <a16:creationId xmlns:a16="http://schemas.microsoft.com/office/drawing/2014/main" id="{A456FF68-CFFE-9941-841F-8AB103D7DF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39293" y="5101787"/>
                  <a:ext cx="94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2" name="Entrada de lápiz 1081">
                  <a:extLst>
                    <a:ext uri="{FF2B5EF4-FFF2-40B4-BE49-F238E27FC236}">
                      <a16:creationId xmlns:a16="http://schemas.microsoft.com/office/drawing/2014/main" id="{0318D2D9-2335-A54B-BA27-C95B33945F7D}"/>
                    </a:ext>
                  </a:extLst>
                </p14:cNvPr>
                <p14:cNvContentPartPr/>
                <p14:nvPr/>
              </p14:nvContentPartPr>
              <p14:xfrm>
                <a:off x="4051173" y="5154347"/>
                <a:ext cx="24840" cy="84960"/>
              </p14:xfrm>
            </p:contentPart>
          </mc:Choice>
          <mc:Fallback xmlns="">
            <p:pic>
              <p:nvPicPr>
                <p:cNvPr id="1082" name="Entrada de lápiz 1081">
                  <a:extLst>
                    <a:ext uri="{FF2B5EF4-FFF2-40B4-BE49-F238E27FC236}">
                      <a16:creationId xmlns:a16="http://schemas.microsoft.com/office/drawing/2014/main" id="{0318D2D9-2335-A54B-BA27-C95B33945F7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43613" y="5146787"/>
                  <a:ext cx="39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3" name="Entrada de lápiz 1082">
                  <a:extLst>
                    <a:ext uri="{FF2B5EF4-FFF2-40B4-BE49-F238E27FC236}">
                      <a16:creationId xmlns:a16="http://schemas.microsoft.com/office/drawing/2014/main" id="{6C0C3624-092E-5C41-8038-50400BBA6DB0}"/>
                    </a:ext>
                  </a:extLst>
                </p14:cNvPr>
                <p14:cNvContentPartPr/>
                <p14:nvPr/>
              </p14:nvContentPartPr>
              <p14:xfrm>
                <a:off x="4167093" y="5142467"/>
                <a:ext cx="60840" cy="216360"/>
              </p14:xfrm>
            </p:contentPart>
          </mc:Choice>
          <mc:Fallback xmlns="">
            <p:pic>
              <p:nvPicPr>
                <p:cNvPr id="1083" name="Entrada de lápiz 1082">
                  <a:extLst>
                    <a:ext uri="{FF2B5EF4-FFF2-40B4-BE49-F238E27FC236}">
                      <a16:creationId xmlns:a16="http://schemas.microsoft.com/office/drawing/2014/main" id="{6C0C3624-092E-5C41-8038-50400BBA6DB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59533" y="5134907"/>
                  <a:ext cx="75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4" name="Entrada de lápiz 1083">
                  <a:extLst>
                    <a:ext uri="{FF2B5EF4-FFF2-40B4-BE49-F238E27FC236}">
                      <a16:creationId xmlns:a16="http://schemas.microsoft.com/office/drawing/2014/main" id="{39564535-4CBB-4645-9AED-F75B74E99E9A}"/>
                    </a:ext>
                  </a:extLst>
                </p14:cNvPr>
                <p14:cNvContentPartPr/>
                <p14:nvPr/>
              </p14:nvContentPartPr>
              <p14:xfrm>
                <a:off x="4294173" y="5142467"/>
                <a:ext cx="11520" cy="60120"/>
              </p14:xfrm>
            </p:contentPart>
          </mc:Choice>
          <mc:Fallback xmlns="">
            <p:pic>
              <p:nvPicPr>
                <p:cNvPr id="1084" name="Entrada de lápiz 1083">
                  <a:extLst>
                    <a:ext uri="{FF2B5EF4-FFF2-40B4-BE49-F238E27FC236}">
                      <a16:creationId xmlns:a16="http://schemas.microsoft.com/office/drawing/2014/main" id="{39564535-4CBB-4645-9AED-F75B74E99E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86613" y="5134907"/>
                  <a:ext cx="26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5" name="Entrada de lápiz 1084">
                  <a:extLst>
                    <a:ext uri="{FF2B5EF4-FFF2-40B4-BE49-F238E27FC236}">
                      <a16:creationId xmlns:a16="http://schemas.microsoft.com/office/drawing/2014/main" id="{1104190F-5A98-FD42-8E6A-F3159BFA18C8}"/>
                    </a:ext>
                  </a:extLst>
                </p14:cNvPr>
                <p14:cNvContentPartPr/>
                <p14:nvPr/>
              </p14:nvContentPartPr>
              <p14:xfrm>
                <a:off x="4296333" y="4951307"/>
                <a:ext cx="93240" cy="69480"/>
              </p14:xfrm>
            </p:contentPart>
          </mc:Choice>
          <mc:Fallback xmlns="">
            <p:pic>
              <p:nvPicPr>
                <p:cNvPr id="1085" name="Entrada de lápiz 1084">
                  <a:extLst>
                    <a:ext uri="{FF2B5EF4-FFF2-40B4-BE49-F238E27FC236}">
                      <a16:creationId xmlns:a16="http://schemas.microsoft.com/office/drawing/2014/main" id="{1104190F-5A98-FD42-8E6A-F3159BFA18C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88773" y="4943747"/>
                  <a:ext cx="108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6" name="Entrada de lápiz 1085">
                  <a:extLst>
                    <a:ext uri="{FF2B5EF4-FFF2-40B4-BE49-F238E27FC236}">
                      <a16:creationId xmlns:a16="http://schemas.microsoft.com/office/drawing/2014/main" id="{F4D79F32-0562-9E40-9A63-C6E4FE29F312}"/>
                    </a:ext>
                  </a:extLst>
                </p14:cNvPr>
                <p14:cNvContentPartPr/>
                <p14:nvPr/>
              </p14:nvContentPartPr>
              <p14:xfrm>
                <a:off x="4386333" y="5114747"/>
                <a:ext cx="80640" cy="120240"/>
              </p14:xfrm>
            </p:contentPart>
          </mc:Choice>
          <mc:Fallback xmlns="">
            <p:pic>
              <p:nvPicPr>
                <p:cNvPr id="1086" name="Entrada de lápiz 1085">
                  <a:extLst>
                    <a:ext uri="{FF2B5EF4-FFF2-40B4-BE49-F238E27FC236}">
                      <a16:creationId xmlns:a16="http://schemas.microsoft.com/office/drawing/2014/main" id="{F4D79F32-0562-9E40-9A63-C6E4FE29F31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78773" y="5107187"/>
                  <a:ext cx="95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7" name="Entrada de lápiz 1086">
                  <a:extLst>
                    <a:ext uri="{FF2B5EF4-FFF2-40B4-BE49-F238E27FC236}">
                      <a16:creationId xmlns:a16="http://schemas.microsoft.com/office/drawing/2014/main" id="{DAAA5771-7DF7-5F4D-A434-A50C35E81E8A}"/>
                    </a:ext>
                  </a:extLst>
                </p14:cNvPr>
                <p14:cNvContentPartPr/>
                <p14:nvPr/>
              </p14:nvContentPartPr>
              <p14:xfrm>
                <a:off x="3420453" y="5413547"/>
                <a:ext cx="246240" cy="128880"/>
              </p14:xfrm>
            </p:contentPart>
          </mc:Choice>
          <mc:Fallback xmlns="">
            <p:pic>
              <p:nvPicPr>
                <p:cNvPr id="1087" name="Entrada de lápiz 1086">
                  <a:extLst>
                    <a:ext uri="{FF2B5EF4-FFF2-40B4-BE49-F238E27FC236}">
                      <a16:creationId xmlns:a16="http://schemas.microsoft.com/office/drawing/2014/main" id="{DAAA5771-7DF7-5F4D-A434-A50C35E81E8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12893" y="5405987"/>
                  <a:ext cx="261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8" name="Entrada de lápiz 1087">
                  <a:extLst>
                    <a:ext uri="{FF2B5EF4-FFF2-40B4-BE49-F238E27FC236}">
                      <a16:creationId xmlns:a16="http://schemas.microsoft.com/office/drawing/2014/main" id="{05333D98-4B1A-9540-8320-44CF89B37117}"/>
                    </a:ext>
                  </a:extLst>
                </p14:cNvPr>
                <p14:cNvContentPartPr/>
                <p14:nvPr/>
              </p14:nvContentPartPr>
              <p14:xfrm>
                <a:off x="3927333" y="5245067"/>
                <a:ext cx="110520" cy="347040"/>
              </p14:xfrm>
            </p:contentPart>
          </mc:Choice>
          <mc:Fallback xmlns="">
            <p:pic>
              <p:nvPicPr>
                <p:cNvPr id="1088" name="Entrada de lápiz 1087">
                  <a:extLst>
                    <a:ext uri="{FF2B5EF4-FFF2-40B4-BE49-F238E27FC236}">
                      <a16:creationId xmlns:a16="http://schemas.microsoft.com/office/drawing/2014/main" id="{05333D98-4B1A-9540-8320-44CF89B3711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19773" y="5237507"/>
                  <a:ext cx="1256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9" name="Entrada de lápiz 1088">
                  <a:extLst>
                    <a:ext uri="{FF2B5EF4-FFF2-40B4-BE49-F238E27FC236}">
                      <a16:creationId xmlns:a16="http://schemas.microsoft.com/office/drawing/2014/main" id="{D80B8770-E5A8-1148-B09E-C55B9770338C}"/>
                    </a:ext>
                  </a:extLst>
                </p14:cNvPr>
                <p14:cNvContentPartPr/>
                <p14:nvPr/>
              </p14:nvContentPartPr>
              <p14:xfrm>
                <a:off x="3925173" y="5435507"/>
                <a:ext cx="226440" cy="39960"/>
              </p14:xfrm>
            </p:contentPart>
          </mc:Choice>
          <mc:Fallback xmlns="">
            <p:pic>
              <p:nvPicPr>
                <p:cNvPr id="1089" name="Entrada de lápiz 1088">
                  <a:extLst>
                    <a:ext uri="{FF2B5EF4-FFF2-40B4-BE49-F238E27FC236}">
                      <a16:creationId xmlns:a16="http://schemas.microsoft.com/office/drawing/2014/main" id="{D80B8770-E5A8-1148-B09E-C55B977033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17613" y="5427947"/>
                  <a:ext cx="241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0" name="Entrada de lápiz 1089">
                  <a:extLst>
                    <a:ext uri="{FF2B5EF4-FFF2-40B4-BE49-F238E27FC236}">
                      <a16:creationId xmlns:a16="http://schemas.microsoft.com/office/drawing/2014/main" id="{CDB49529-4D44-6D4A-AF66-8D2D9648888A}"/>
                    </a:ext>
                  </a:extLst>
                </p14:cNvPr>
                <p14:cNvContentPartPr/>
                <p14:nvPr/>
              </p14:nvContentPartPr>
              <p14:xfrm>
                <a:off x="4218213" y="5437667"/>
                <a:ext cx="84600" cy="71280"/>
              </p14:xfrm>
            </p:contentPart>
          </mc:Choice>
          <mc:Fallback xmlns="">
            <p:pic>
              <p:nvPicPr>
                <p:cNvPr id="1090" name="Entrada de lápiz 1089">
                  <a:extLst>
                    <a:ext uri="{FF2B5EF4-FFF2-40B4-BE49-F238E27FC236}">
                      <a16:creationId xmlns:a16="http://schemas.microsoft.com/office/drawing/2014/main" id="{CDB49529-4D44-6D4A-AF66-8D2D9648888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10653" y="5430107"/>
                  <a:ext cx="99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1" name="Entrada de lápiz 1090">
                  <a:extLst>
                    <a:ext uri="{FF2B5EF4-FFF2-40B4-BE49-F238E27FC236}">
                      <a16:creationId xmlns:a16="http://schemas.microsoft.com/office/drawing/2014/main" id="{88B888FB-846C-CA45-8A82-9B0A19333862}"/>
                    </a:ext>
                  </a:extLst>
                </p14:cNvPr>
                <p14:cNvContentPartPr/>
                <p14:nvPr/>
              </p14:nvContentPartPr>
              <p14:xfrm>
                <a:off x="4361493" y="5427947"/>
                <a:ext cx="105120" cy="95040"/>
              </p14:xfrm>
            </p:contentPart>
          </mc:Choice>
          <mc:Fallback xmlns="">
            <p:pic>
              <p:nvPicPr>
                <p:cNvPr id="1091" name="Entrada de lápiz 1090">
                  <a:extLst>
                    <a:ext uri="{FF2B5EF4-FFF2-40B4-BE49-F238E27FC236}">
                      <a16:creationId xmlns:a16="http://schemas.microsoft.com/office/drawing/2014/main" id="{88B888FB-846C-CA45-8A82-9B0A193338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53933" y="5420387"/>
                  <a:ext cx="120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2" name="Entrada de lápiz 1091">
                  <a:extLst>
                    <a:ext uri="{FF2B5EF4-FFF2-40B4-BE49-F238E27FC236}">
                      <a16:creationId xmlns:a16="http://schemas.microsoft.com/office/drawing/2014/main" id="{B9E6A339-50BB-2B4F-BAF6-3EA417051801}"/>
                    </a:ext>
                  </a:extLst>
                </p14:cNvPr>
                <p14:cNvContentPartPr/>
                <p14:nvPr/>
              </p14:nvContentPartPr>
              <p14:xfrm>
                <a:off x="4506933" y="5450627"/>
                <a:ext cx="152280" cy="59040"/>
              </p14:xfrm>
            </p:contentPart>
          </mc:Choice>
          <mc:Fallback xmlns="">
            <p:pic>
              <p:nvPicPr>
                <p:cNvPr id="1092" name="Entrada de lápiz 1091">
                  <a:extLst>
                    <a:ext uri="{FF2B5EF4-FFF2-40B4-BE49-F238E27FC236}">
                      <a16:creationId xmlns:a16="http://schemas.microsoft.com/office/drawing/2014/main" id="{B9E6A339-50BB-2B4F-BAF6-3EA41705180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99373" y="5443067"/>
                  <a:ext cx="167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3" name="Entrada de lápiz 1092">
                  <a:extLst>
                    <a:ext uri="{FF2B5EF4-FFF2-40B4-BE49-F238E27FC236}">
                      <a16:creationId xmlns:a16="http://schemas.microsoft.com/office/drawing/2014/main" id="{3B987310-3B6F-3C44-AED5-4538AAC40609}"/>
                    </a:ext>
                  </a:extLst>
                </p14:cNvPr>
                <p14:cNvContentPartPr/>
                <p14:nvPr/>
              </p14:nvContentPartPr>
              <p14:xfrm>
                <a:off x="4704573" y="5443067"/>
                <a:ext cx="43200" cy="83880"/>
              </p14:xfrm>
            </p:contentPart>
          </mc:Choice>
          <mc:Fallback xmlns="">
            <p:pic>
              <p:nvPicPr>
                <p:cNvPr id="1093" name="Entrada de lápiz 1092">
                  <a:extLst>
                    <a:ext uri="{FF2B5EF4-FFF2-40B4-BE49-F238E27FC236}">
                      <a16:creationId xmlns:a16="http://schemas.microsoft.com/office/drawing/2014/main" id="{3B987310-3B6F-3C44-AED5-4538AAC4060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97013" y="5435507"/>
                  <a:ext cx="58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4" name="Entrada de lápiz 1093">
                  <a:extLst>
                    <a:ext uri="{FF2B5EF4-FFF2-40B4-BE49-F238E27FC236}">
                      <a16:creationId xmlns:a16="http://schemas.microsoft.com/office/drawing/2014/main" id="{85EF947B-32AF-A545-982A-106A3D7189B4}"/>
                    </a:ext>
                  </a:extLst>
                </p14:cNvPr>
                <p14:cNvContentPartPr/>
                <p14:nvPr/>
              </p14:nvContentPartPr>
              <p14:xfrm>
                <a:off x="3567333" y="5690027"/>
                <a:ext cx="304560" cy="219600"/>
              </p14:xfrm>
            </p:contentPart>
          </mc:Choice>
          <mc:Fallback xmlns="">
            <p:pic>
              <p:nvPicPr>
                <p:cNvPr id="1094" name="Entrada de lápiz 1093">
                  <a:extLst>
                    <a:ext uri="{FF2B5EF4-FFF2-40B4-BE49-F238E27FC236}">
                      <a16:creationId xmlns:a16="http://schemas.microsoft.com/office/drawing/2014/main" id="{85EF947B-32AF-A545-982A-106A3D7189B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59773" y="5682467"/>
                  <a:ext cx="319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5" name="Entrada de lápiz 1094">
                  <a:extLst>
                    <a:ext uri="{FF2B5EF4-FFF2-40B4-BE49-F238E27FC236}">
                      <a16:creationId xmlns:a16="http://schemas.microsoft.com/office/drawing/2014/main" id="{F84B2C7A-505F-744B-8801-DF3FDE71EAC1}"/>
                    </a:ext>
                  </a:extLst>
                </p14:cNvPr>
                <p14:cNvContentPartPr/>
                <p14:nvPr/>
              </p14:nvContentPartPr>
              <p14:xfrm>
                <a:off x="4114173" y="5763827"/>
                <a:ext cx="108360" cy="104040"/>
              </p14:xfrm>
            </p:contentPart>
          </mc:Choice>
          <mc:Fallback xmlns="">
            <p:pic>
              <p:nvPicPr>
                <p:cNvPr id="1095" name="Entrada de lápiz 1094">
                  <a:extLst>
                    <a:ext uri="{FF2B5EF4-FFF2-40B4-BE49-F238E27FC236}">
                      <a16:creationId xmlns:a16="http://schemas.microsoft.com/office/drawing/2014/main" id="{F84B2C7A-505F-744B-8801-DF3FDE71EAC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06613" y="5756267"/>
                  <a:ext cx="123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96" name="Entrada de lápiz 1095">
                  <a:extLst>
                    <a:ext uri="{FF2B5EF4-FFF2-40B4-BE49-F238E27FC236}">
                      <a16:creationId xmlns:a16="http://schemas.microsoft.com/office/drawing/2014/main" id="{42A87302-CAFD-E449-A8D6-262815390EC6}"/>
                    </a:ext>
                  </a:extLst>
                </p14:cNvPr>
                <p14:cNvContentPartPr/>
                <p14:nvPr/>
              </p14:nvContentPartPr>
              <p14:xfrm>
                <a:off x="4262853" y="5689307"/>
                <a:ext cx="231840" cy="168840"/>
              </p14:xfrm>
            </p:contentPart>
          </mc:Choice>
          <mc:Fallback xmlns="">
            <p:pic>
              <p:nvPicPr>
                <p:cNvPr id="1096" name="Entrada de lápiz 1095">
                  <a:extLst>
                    <a:ext uri="{FF2B5EF4-FFF2-40B4-BE49-F238E27FC236}">
                      <a16:creationId xmlns:a16="http://schemas.microsoft.com/office/drawing/2014/main" id="{42A87302-CAFD-E449-A8D6-262815390EC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55653" y="5681747"/>
                  <a:ext cx="246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7" name="Entrada de lápiz 1096">
                  <a:extLst>
                    <a:ext uri="{FF2B5EF4-FFF2-40B4-BE49-F238E27FC236}">
                      <a16:creationId xmlns:a16="http://schemas.microsoft.com/office/drawing/2014/main" id="{53F16FE5-0653-B04A-A726-BADA944671FC}"/>
                    </a:ext>
                  </a:extLst>
                </p14:cNvPr>
                <p14:cNvContentPartPr/>
                <p14:nvPr/>
              </p14:nvContentPartPr>
              <p14:xfrm>
                <a:off x="4547613" y="5744387"/>
                <a:ext cx="128520" cy="155880"/>
              </p14:xfrm>
            </p:contentPart>
          </mc:Choice>
          <mc:Fallback xmlns="">
            <p:pic>
              <p:nvPicPr>
                <p:cNvPr id="1097" name="Entrada de lápiz 1096">
                  <a:extLst>
                    <a:ext uri="{FF2B5EF4-FFF2-40B4-BE49-F238E27FC236}">
                      <a16:creationId xmlns:a16="http://schemas.microsoft.com/office/drawing/2014/main" id="{53F16FE5-0653-B04A-A726-BADA944671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40053" y="5736827"/>
                  <a:ext cx="14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0" name="Entrada de lápiz 1099">
                  <a:extLst>
                    <a:ext uri="{FF2B5EF4-FFF2-40B4-BE49-F238E27FC236}">
                      <a16:creationId xmlns:a16="http://schemas.microsoft.com/office/drawing/2014/main" id="{6E985119-EB6C-7B48-B99D-014C956D80A5}"/>
                    </a:ext>
                  </a:extLst>
                </p14:cNvPr>
                <p14:cNvContentPartPr/>
                <p14:nvPr/>
              </p14:nvContentPartPr>
              <p14:xfrm>
                <a:off x="3683973" y="4988027"/>
                <a:ext cx="742320" cy="34200"/>
              </p14:xfrm>
            </p:contentPart>
          </mc:Choice>
          <mc:Fallback xmlns="">
            <p:pic>
              <p:nvPicPr>
                <p:cNvPr id="1100" name="Entrada de lápiz 1099">
                  <a:extLst>
                    <a:ext uri="{FF2B5EF4-FFF2-40B4-BE49-F238E27FC236}">
                      <a16:creationId xmlns:a16="http://schemas.microsoft.com/office/drawing/2014/main" id="{6E985119-EB6C-7B48-B99D-014C956D80A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76413" y="4980467"/>
                  <a:ext cx="757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2" name="Entrada de lápiz 1101">
                  <a:extLst>
                    <a:ext uri="{FF2B5EF4-FFF2-40B4-BE49-F238E27FC236}">
                      <a16:creationId xmlns:a16="http://schemas.microsoft.com/office/drawing/2014/main" id="{D88F4AA7-88B7-8948-911F-B244B803C5FD}"/>
                    </a:ext>
                  </a:extLst>
                </p14:cNvPr>
                <p14:cNvContentPartPr/>
                <p14:nvPr/>
              </p14:nvContentPartPr>
              <p14:xfrm>
                <a:off x="4625013" y="4711187"/>
                <a:ext cx="206280" cy="208080"/>
              </p14:xfrm>
            </p:contentPart>
          </mc:Choice>
          <mc:Fallback xmlns="">
            <p:pic>
              <p:nvPicPr>
                <p:cNvPr id="1102" name="Entrada de lápiz 1101">
                  <a:extLst>
                    <a:ext uri="{FF2B5EF4-FFF2-40B4-BE49-F238E27FC236}">
                      <a16:creationId xmlns:a16="http://schemas.microsoft.com/office/drawing/2014/main" id="{D88F4AA7-88B7-8948-911F-B244B803C5F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17453" y="4703627"/>
                  <a:ext cx="221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3" name="Entrada de lápiz 1102">
                  <a:extLst>
                    <a:ext uri="{FF2B5EF4-FFF2-40B4-BE49-F238E27FC236}">
                      <a16:creationId xmlns:a16="http://schemas.microsoft.com/office/drawing/2014/main" id="{2736F78F-D46F-3040-AF68-1847F2E17353}"/>
                    </a:ext>
                  </a:extLst>
                </p14:cNvPr>
                <p14:cNvContentPartPr/>
                <p14:nvPr/>
              </p14:nvContentPartPr>
              <p14:xfrm>
                <a:off x="4730493" y="4618307"/>
                <a:ext cx="10080" cy="411120"/>
              </p14:xfrm>
            </p:contentPart>
          </mc:Choice>
          <mc:Fallback xmlns="">
            <p:pic>
              <p:nvPicPr>
                <p:cNvPr id="1103" name="Entrada de lápiz 1102">
                  <a:extLst>
                    <a:ext uri="{FF2B5EF4-FFF2-40B4-BE49-F238E27FC236}">
                      <a16:creationId xmlns:a16="http://schemas.microsoft.com/office/drawing/2014/main" id="{2736F78F-D46F-3040-AF68-1847F2E1735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22933" y="4610747"/>
                  <a:ext cx="2520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" name="Grupo 1108">
            <a:extLst>
              <a:ext uri="{FF2B5EF4-FFF2-40B4-BE49-F238E27FC236}">
                <a16:creationId xmlns:a16="http://schemas.microsoft.com/office/drawing/2014/main" id="{B3E96098-7E92-2C42-AC24-8E7A1028C3AD}"/>
              </a:ext>
            </a:extLst>
          </p:cNvPr>
          <p:cNvGrpSpPr/>
          <p:nvPr/>
        </p:nvGrpSpPr>
        <p:grpSpPr>
          <a:xfrm>
            <a:off x="1709733" y="2525627"/>
            <a:ext cx="638280" cy="206640"/>
            <a:chOff x="1709733" y="2525627"/>
            <a:chExt cx="63828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05" name="Entrada de lápiz 1104">
                  <a:extLst>
                    <a:ext uri="{FF2B5EF4-FFF2-40B4-BE49-F238E27FC236}">
                      <a16:creationId xmlns:a16="http://schemas.microsoft.com/office/drawing/2014/main" id="{639628CA-F38B-CE48-9249-4AEFE2B36620}"/>
                    </a:ext>
                  </a:extLst>
                </p14:cNvPr>
                <p14:cNvContentPartPr/>
                <p14:nvPr/>
              </p14:nvContentPartPr>
              <p14:xfrm>
                <a:off x="1709733" y="2536067"/>
                <a:ext cx="138960" cy="196200"/>
              </p14:xfrm>
            </p:contentPart>
          </mc:Choice>
          <mc:Fallback xmlns="">
            <p:pic>
              <p:nvPicPr>
                <p:cNvPr id="1105" name="Entrada de lápiz 1104">
                  <a:extLst>
                    <a:ext uri="{FF2B5EF4-FFF2-40B4-BE49-F238E27FC236}">
                      <a16:creationId xmlns:a16="http://schemas.microsoft.com/office/drawing/2014/main" id="{639628CA-F38B-CE48-9249-4AEFE2B3662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702173" y="2528507"/>
                  <a:ext cx="154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06" name="Entrada de lápiz 1105">
                  <a:extLst>
                    <a:ext uri="{FF2B5EF4-FFF2-40B4-BE49-F238E27FC236}">
                      <a16:creationId xmlns:a16="http://schemas.microsoft.com/office/drawing/2014/main" id="{D17AE641-E606-4849-9239-FC99DC845266}"/>
                    </a:ext>
                  </a:extLst>
                </p14:cNvPr>
                <p14:cNvContentPartPr/>
                <p14:nvPr/>
              </p14:nvContentPartPr>
              <p14:xfrm>
                <a:off x="1911333" y="2525627"/>
                <a:ext cx="171360" cy="155520"/>
              </p14:xfrm>
            </p:contentPart>
          </mc:Choice>
          <mc:Fallback xmlns="">
            <p:pic>
              <p:nvPicPr>
                <p:cNvPr id="1106" name="Entrada de lápiz 1105">
                  <a:extLst>
                    <a:ext uri="{FF2B5EF4-FFF2-40B4-BE49-F238E27FC236}">
                      <a16:creationId xmlns:a16="http://schemas.microsoft.com/office/drawing/2014/main" id="{D17AE641-E606-4849-9239-FC99DC84526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03773" y="2518067"/>
                  <a:ext cx="186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08" name="Entrada de lápiz 1107">
                  <a:extLst>
                    <a:ext uri="{FF2B5EF4-FFF2-40B4-BE49-F238E27FC236}">
                      <a16:creationId xmlns:a16="http://schemas.microsoft.com/office/drawing/2014/main" id="{D53B3BBB-E097-7E49-951A-82CB56D145A7}"/>
                    </a:ext>
                  </a:extLst>
                </p14:cNvPr>
                <p14:cNvContentPartPr/>
                <p14:nvPr/>
              </p14:nvContentPartPr>
              <p14:xfrm>
                <a:off x="2129493" y="2598347"/>
                <a:ext cx="218520" cy="92160"/>
              </p14:xfrm>
            </p:contentPart>
          </mc:Choice>
          <mc:Fallback xmlns="">
            <p:pic>
              <p:nvPicPr>
                <p:cNvPr id="1108" name="Entrada de lápiz 1107">
                  <a:extLst>
                    <a:ext uri="{FF2B5EF4-FFF2-40B4-BE49-F238E27FC236}">
                      <a16:creationId xmlns:a16="http://schemas.microsoft.com/office/drawing/2014/main" id="{D53B3BBB-E097-7E49-951A-82CB56D145A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21933" y="2590787"/>
                  <a:ext cx="23364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6" name="Grupo 1115">
            <a:extLst>
              <a:ext uri="{FF2B5EF4-FFF2-40B4-BE49-F238E27FC236}">
                <a16:creationId xmlns:a16="http://schemas.microsoft.com/office/drawing/2014/main" id="{F9023B7C-6BFA-B34F-AB5D-AB583504120B}"/>
              </a:ext>
            </a:extLst>
          </p:cNvPr>
          <p:cNvGrpSpPr/>
          <p:nvPr/>
        </p:nvGrpSpPr>
        <p:grpSpPr>
          <a:xfrm>
            <a:off x="1046973" y="2475227"/>
            <a:ext cx="489240" cy="329760"/>
            <a:chOff x="1046973" y="2475227"/>
            <a:chExt cx="48924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10" name="Entrada de lápiz 1109">
                  <a:extLst>
                    <a:ext uri="{FF2B5EF4-FFF2-40B4-BE49-F238E27FC236}">
                      <a16:creationId xmlns:a16="http://schemas.microsoft.com/office/drawing/2014/main" id="{EED7D554-DE16-F64A-8BA3-E0793D8EA35E}"/>
                    </a:ext>
                  </a:extLst>
                </p14:cNvPr>
                <p14:cNvContentPartPr/>
                <p14:nvPr/>
              </p14:nvContentPartPr>
              <p14:xfrm>
                <a:off x="1049133" y="2514827"/>
                <a:ext cx="16560" cy="221400"/>
              </p14:xfrm>
            </p:contentPart>
          </mc:Choice>
          <mc:Fallback xmlns="">
            <p:pic>
              <p:nvPicPr>
                <p:cNvPr id="1110" name="Entrada de lápiz 1109">
                  <a:extLst>
                    <a:ext uri="{FF2B5EF4-FFF2-40B4-BE49-F238E27FC236}">
                      <a16:creationId xmlns:a16="http://schemas.microsoft.com/office/drawing/2014/main" id="{EED7D554-DE16-F64A-8BA3-E0793D8EA35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1573" y="2507267"/>
                  <a:ext cx="31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11" name="Entrada de lápiz 1110">
                  <a:extLst>
                    <a:ext uri="{FF2B5EF4-FFF2-40B4-BE49-F238E27FC236}">
                      <a16:creationId xmlns:a16="http://schemas.microsoft.com/office/drawing/2014/main" id="{13288B1E-8674-4548-8D37-4F0BCCBE2543}"/>
                    </a:ext>
                  </a:extLst>
                </p14:cNvPr>
                <p14:cNvContentPartPr/>
                <p14:nvPr/>
              </p14:nvContentPartPr>
              <p14:xfrm>
                <a:off x="1046973" y="2475227"/>
                <a:ext cx="153360" cy="152280"/>
              </p14:xfrm>
            </p:contentPart>
          </mc:Choice>
          <mc:Fallback xmlns="">
            <p:pic>
              <p:nvPicPr>
                <p:cNvPr id="1111" name="Entrada de lápiz 1110">
                  <a:extLst>
                    <a:ext uri="{FF2B5EF4-FFF2-40B4-BE49-F238E27FC236}">
                      <a16:creationId xmlns:a16="http://schemas.microsoft.com/office/drawing/2014/main" id="{13288B1E-8674-4548-8D37-4F0BCCBE254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9413" y="2467667"/>
                  <a:ext cx="168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12" name="Entrada de lápiz 1111">
                  <a:extLst>
                    <a:ext uri="{FF2B5EF4-FFF2-40B4-BE49-F238E27FC236}">
                      <a16:creationId xmlns:a16="http://schemas.microsoft.com/office/drawing/2014/main" id="{D0E456B4-8A8F-6F46-A9C0-217BD3F144DD}"/>
                    </a:ext>
                  </a:extLst>
                </p14:cNvPr>
                <p14:cNvContentPartPr/>
                <p14:nvPr/>
              </p14:nvContentPartPr>
              <p14:xfrm>
                <a:off x="1167933" y="2694827"/>
                <a:ext cx="55080" cy="110160"/>
              </p14:xfrm>
            </p:contentPart>
          </mc:Choice>
          <mc:Fallback xmlns="">
            <p:pic>
              <p:nvPicPr>
                <p:cNvPr id="1112" name="Entrada de lápiz 1111">
                  <a:extLst>
                    <a:ext uri="{FF2B5EF4-FFF2-40B4-BE49-F238E27FC236}">
                      <a16:creationId xmlns:a16="http://schemas.microsoft.com/office/drawing/2014/main" id="{D0E456B4-8A8F-6F46-A9C0-217BD3F144D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0373" y="2687267"/>
                  <a:ext cx="69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13" name="Entrada de lápiz 1112">
                  <a:extLst>
                    <a:ext uri="{FF2B5EF4-FFF2-40B4-BE49-F238E27FC236}">
                      <a16:creationId xmlns:a16="http://schemas.microsoft.com/office/drawing/2014/main" id="{75A3319A-3D49-0942-BE5E-41EE8AFBA158}"/>
                    </a:ext>
                  </a:extLst>
                </p14:cNvPr>
                <p14:cNvContentPartPr/>
                <p14:nvPr/>
              </p14:nvContentPartPr>
              <p14:xfrm>
                <a:off x="1253613" y="2699867"/>
                <a:ext cx="86040" cy="105120"/>
              </p14:xfrm>
            </p:contentPart>
          </mc:Choice>
          <mc:Fallback xmlns="">
            <p:pic>
              <p:nvPicPr>
                <p:cNvPr id="1113" name="Entrada de lápiz 1112">
                  <a:extLst>
                    <a:ext uri="{FF2B5EF4-FFF2-40B4-BE49-F238E27FC236}">
                      <a16:creationId xmlns:a16="http://schemas.microsoft.com/office/drawing/2014/main" id="{75A3319A-3D49-0942-BE5E-41EE8AFBA15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46053" y="2692307"/>
                  <a:ext cx="101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14" name="Entrada de lápiz 1113">
                  <a:extLst>
                    <a:ext uri="{FF2B5EF4-FFF2-40B4-BE49-F238E27FC236}">
                      <a16:creationId xmlns:a16="http://schemas.microsoft.com/office/drawing/2014/main" id="{3D94EAE6-F4D6-3D4B-BC6A-17D29C6A76F8}"/>
                    </a:ext>
                  </a:extLst>
                </p14:cNvPr>
                <p14:cNvContentPartPr/>
                <p14:nvPr/>
              </p14:nvContentPartPr>
              <p14:xfrm>
                <a:off x="1410573" y="2631467"/>
                <a:ext cx="121320" cy="11160"/>
              </p14:xfrm>
            </p:contentPart>
          </mc:Choice>
          <mc:Fallback xmlns="">
            <p:pic>
              <p:nvPicPr>
                <p:cNvPr id="1114" name="Entrada de lápiz 1113">
                  <a:extLst>
                    <a:ext uri="{FF2B5EF4-FFF2-40B4-BE49-F238E27FC236}">
                      <a16:creationId xmlns:a16="http://schemas.microsoft.com/office/drawing/2014/main" id="{3D94EAE6-F4D6-3D4B-BC6A-17D29C6A76F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03373" y="2623907"/>
                  <a:ext cx="136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15" name="Entrada de lápiz 1114">
                  <a:extLst>
                    <a:ext uri="{FF2B5EF4-FFF2-40B4-BE49-F238E27FC236}">
                      <a16:creationId xmlns:a16="http://schemas.microsoft.com/office/drawing/2014/main" id="{A8E42E32-2648-1140-9FFD-8EACFDC275B6}"/>
                    </a:ext>
                  </a:extLst>
                </p14:cNvPr>
                <p14:cNvContentPartPr/>
                <p14:nvPr/>
              </p14:nvContentPartPr>
              <p14:xfrm>
                <a:off x="1445853" y="2734067"/>
                <a:ext cx="90360" cy="6840"/>
              </p14:xfrm>
            </p:contentPart>
          </mc:Choice>
          <mc:Fallback xmlns="">
            <p:pic>
              <p:nvPicPr>
                <p:cNvPr id="1115" name="Entrada de lápiz 1114">
                  <a:extLst>
                    <a:ext uri="{FF2B5EF4-FFF2-40B4-BE49-F238E27FC236}">
                      <a16:creationId xmlns:a16="http://schemas.microsoft.com/office/drawing/2014/main" id="{A8E42E32-2648-1140-9FFD-8EACFDC275B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38653" y="2726507"/>
                  <a:ext cx="1051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4" name="Grupo 1123">
            <a:extLst>
              <a:ext uri="{FF2B5EF4-FFF2-40B4-BE49-F238E27FC236}">
                <a16:creationId xmlns:a16="http://schemas.microsoft.com/office/drawing/2014/main" id="{DE91130D-7E9D-124A-9BCE-432A7AA92506}"/>
              </a:ext>
            </a:extLst>
          </p:cNvPr>
          <p:cNvGrpSpPr/>
          <p:nvPr/>
        </p:nvGrpSpPr>
        <p:grpSpPr>
          <a:xfrm>
            <a:off x="2571213" y="2478467"/>
            <a:ext cx="398160" cy="277560"/>
            <a:chOff x="2571213" y="2478467"/>
            <a:chExt cx="3981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17" name="Entrada de lápiz 1116">
                  <a:extLst>
                    <a:ext uri="{FF2B5EF4-FFF2-40B4-BE49-F238E27FC236}">
                      <a16:creationId xmlns:a16="http://schemas.microsoft.com/office/drawing/2014/main" id="{066F8752-AB4A-4347-9CE5-72C3FD5D34D1}"/>
                    </a:ext>
                  </a:extLst>
                </p14:cNvPr>
                <p14:cNvContentPartPr/>
                <p14:nvPr/>
              </p14:nvContentPartPr>
              <p14:xfrm>
                <a:off x="2574453" y="2478467"/>
                <a:ext cx="16560" cy="275040"/>
              </p14:xfrm>
            </p:contentPart>
          </mc:Choice>
          <mc:Fallback xmlns="">
            <p:pic>
              <p:nvPicPr>
                <p:cNvPr id="1117" name="Entrada de lápiz 1116">
                  <a:extLst>
                    <a:ext uri="{FF2B5EF4-FFF2-40B4-BE49-F238E27FC236}">
                      <a16:creationId xmlns:a16="http://schemas.microsoft.com/office/drawing/2014/main" id="{066F8752-AB4A-4347-9CE5-72C3FD5D34D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66893" y="2470907"/>
                  <a:ext cx="31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18" name="Entrada de lápiz 1117">
                  <a:extLst>
                    <a:ext uri="{FF2B5EF4-FFF2-40B4-BE49-F238E27FC236}">
                      <a16:creationId xmlns:a16="http://schemas.microsoft.com/office/drawing/2014/main" id="{664E22A4-A5D4-F747-99A0-35DC31CD5155}"/>
                    </a:ext>
                  </a:extLst>
                </p14:cNvPr>
                <p14:cNvContentPartPr/>
                <p14:nvPr/>
              </p14:nvContentPartPr>
              <p14:xfrm>
                <a:off x="2571213" y="2479547"/>
                <a:ext cx="90720" cy="133920"/>
              </p14:xfrm>
            </p:contentPart>
          </mc:Choice>
          <mc:Fallback xmlns="">
            <p:pic>
              <p:nvPicPr>
                <p:cNvPr id="1118" name="Entrada de lápiz 1117">
                  <a:extLst>
                    <a:ext uri="{FF2B5EF4-FFF2-40B4-BE49-F238E27FC236}">
                      <a16:creationId xmlns:a16="http://schemas.microsoft.com/office/drawing/2014/main" id="{664E22A4-A5D4-F747-99A0-35DC31CD515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63653" y="2471987"/>
                  <a:ext cx="105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19" name="Entrada de lápiz 1118">
                  <a:extLst>
                    <a:ext uri="{FF2B5EF4-FFF2-40B4-BE49-F238E27FC236}">
                      <a16:creationId xmlns:a16="http://schemas.microsoft.com/office/drawing/2014/main" id="{21ECC3B4-3C84-2949-A640-8BA0E514EAEB}"/>
                    </a:ext>
                  </a:extLst>
                </p14:cNvPr>
                <p14:cNvContentPartPr/>
                <p14:nvPr/>
              </p14:nvContentPartPr>
              <p14:xfrm>
                <a:off x="2672733" y="2649467"/>
                <a:ext cx="83880" cy="84960"/>
              </p14:xfrm>
            </p:contentPart>
          </mc:Choice>
          <mc:Fallback xmlns="">
            <p:pic>
              <p:nvPicPr>
                <p:cNvPr id="1119" name="Entrada de lápiz 1118">
                  <a:extLst>
                    <a:ext uri="{FF2B5EF4-FFF2-40B4-BE49-F238E27FC236}">
                      <a16:creationId xmlns:a16="http://schemas.microsoft.com/office/drawing/2014/main" id="{21ECC3B4-3C84-2949-A640-8BA0E514EAE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65173" y="2641907"/>
                  <a:ext cx="99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20" name="Entrada de lápiz 1119">
                  <a:extLst>
                    <a:ext uri="{FF2B5EF4-FFF2-40B4-BE49-F238E27FC236}">
                      <a16:creationId xmlns:a16="http://schemas.microsoft.com/office/drawing/2014/main" id="{DA1D176F-1FD7-5B4A-A515-6491F031F7EA}"/>
                    </a:ext>
                  </a:extLst>
                </p14:cNvPr>
                <p14:cNvContentPartPr/>
                <p14:nvPr/>
              </p14:nvContentPartPr>
              <p14:xfrm>
                <a:off x="2773173" y="2672147"/>
                <a:ext cx="93240" cy="83880"/>
              </p14:xfrm>
            </p:contentPart>
          </mc:Choice>
          <mc:Fallback xmlns="">
            <p:pic>
              <p:nvPicPr>
                <p:cNvPr id="1120" name="Entrada de lápiz 1119">
                  <a:extLst>
                    <a:ext uri="{FF2B5EF4-FFF2-40B4-BE49-F238E27FC236}">
                      <a16:creationId xmlns:a16="http://schemas.microsoft.com/office/drawing/2014/main" id="{DA1D176F-1FD7-5B4A-A515-6491F031F7E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65613" y="2664587"/>
                  <a:ext cx="108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21" name="Entrada de lápiz 1120">
                  <a:extLst>
                    <a:ext uri="{FF2B5EF4-FFF2-40B4-BE49-F238E27FC236}">
                      <a16:creationId xmlns:a16="http://schemas.microsoft.com/office/drawing/2014/main" id="{615054D9-737C-344C-823D-8B36B197ECF8}"/>
                    </a:ext>
                  </a:extLst>
                </p14:cNvPr>
                <p14:cNvContentPartPr/>
                <p14:nvPr/>
              </p14:nvContentPartPr>
              <p14:xfrm>
                <a:off x="2801973" y="2710307"/>
                <a:ext cx="45360" cy="12240"/>
              </p14:xfrm>
            </p:contentPart>
          </mc:Choice>
          <mc:Fallback xmlns="">
            <p:pic>
              <p:nvPicPr>
                <p:cNvPr id="1121" name="Entrada de lápiz 1120">
                  <a:extLst>
                    <a:ext uri="{FF2B5EF4-FFF2-40B4-BE49-F238E27FC236}">
                      <a16:creationId xmlns:a16="http://schemas.microsoft.com/office/drawing/2014/main" id="{615054D9-737C-344C-823D-8B36B197ECF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94413" y="2703107"/>
                  <a:ext cx="60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22" name="Entrada de lápiz 1121">
                  <a:extLst>
                    <a:ext uri="{FF2B5EF4-FFF2-40B4-BE49-F238E27FC236}">
                      <a16:creationId xmlns:a16="http://schemas.microsoft.com/office/drawing/2014/main" id="{1EDC18A4-3A6F-5844-8E5B-3001354A3EED}"/>
                    </a:ext>
                  </a:extLst>
                </p14:cNvPr>
                <p14:cNvContentPartPr/>
                <p14:nvPr/>
              </p14:nvContentPartPr>
              <p14:xfrm>
                <a:off x="2887653" y="2685827"/>
                <a:ext cx="67680" cy="54000"/>
              </p14:xfrm>
            </p:contentPart>
          </mc:Choice>
          <mc:Fallback xmlns="">
            <p:pic>
              <p:nvPicPr>
                <p:cNvPr id="1122" name="Entrada de lápiz 1121">
                  <a:extLst>
                    <a:ext uri="{FF2B5EF4-FFF2-40B4-BE49-F238E27FC236}">
                      <a16:creationId xmlns:a16="http://schemas.microsoft.com/office/drawing/2014/main" id="{1EDC18A4-3A6F-5844-8E5B-3001354A3EE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80093" y="2678267"/>
                  <a:ext cx="82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23" name="Entrada de lápiz 1122">
                  <a:extLst>
                    <a:ext uri="{FF2B5EF4-FFF2-40B4-BE49-F238E27FC236}">
                      <a16:creationId xmlns:a16="http://schemas.microsoft.com/office/drawing/2014/main" id="{4A26F466-91E5-1D4F-A958-D98030A4D7BE}"/>
                    </a:ext>
                  </a:extLst>
                </p14:cNvPr>
                <p14:cNvContentPartPr/>
                <p14:nvPr/>
              </p14:nvContentPartPr>
              <p14:xfrm>
                <a:off x="2897373" y="2675027"/>
                <a:ext cx="72000" cy="72000"/>
              </p14:xfrm>
            </p:contentPart>
          </mc:Choice>
          <mc:Fallback xmlns="">
            <p:pic>
              <p:nvPicPr>
                <p:cNvPr id="1123" name="Entrada de lápiz 1122">
                  <a:extLst>
                    <a:ext uri="{FF2B5EF4-FFF2-40B4-BE49-F238E27FC236}">
                      <a16:creationId xmlns:a16="http://schemas.microsoft.com/office/drawing/2014/main" id="{4A26F466-91E5-1D4F-A958-D98030A4D7B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889813" y="2667827"/>
                  <a:ext cx="87120" cy="8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128" name="Entrada de lápiz 1127">
                <a:extLst>
                  <a:ext uri="{FF2B5EF4-FFF2-40B4-BE49-F238E27FC236}">
                    <a16:creationId xmlns:a16="http://schemas.microsoft.com/office/drawing/2014/main" id="{3F47ECD8-2E7C-A443-9685-FA4989651AA4}"/>
                  </a:ext>
                </a:extLst>
              </p14:cNvPr>
              <p14:cNvContentPartPr/>
              <p14:nvPr/>
            </p14:nvContentPartPr>
            <p14:xfrm>
              <a:off x="967053" y="5559707"/>
              <a:ext cx="178920" cy="161640"/>
            </p14:xfrm>
          </p:contentPart>
        </mc:Choice>
        <mc:Fallback xmlns="">
          <p:pic>
            <p:nvPicPr>
              <p:cNvPr id="1128" name="Entrada de lápiz 1127">
                <a:extLst>
                  <a:ext uri="{FF2B5EF4-FFF2-40B4-BE49-F238E27FC236}">
                    <a16:creationId xmlns:a16="http://schemas.microsoft.com/office/drawing/2014/main" id="{3F47ECD8-2E7C-A443-9685-FA4989651AA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59493" y="5552147"/>
                <a:ext cx="194040" cy="17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2" name="Grupo 1131">
            <a:extLst>
              <a:ext uri="{FF2B5EF4-FFF2-40B4-BE49-F238E27FC236}">
                <a16:creationId xmlns:a16="http://schemas.microsoft.com/office/drawing/2014/main" id="{2245D598-217A-4648-B210-5B84EC97AF5E}"/>
              </a:ext>
            </a:extLst>
          </p:cNvPr>
          <p:cNvGrpSpPr/>
          <p:nvPr/>
        </p:nvGrpSpPr>
        <p:grpSpPr>
          <a:xfrm>
            <a:off x="2835453" y="6325427"/>
            <a:ext cx="220680" cy="276120"/>
            <a:chOff x="2835453" y="6325427"/>
            <a:chExt cx="2206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30" name="Entrada de lápiz 1129">
                  <a:extLst>
                    <a:ext uri="{FF2B5EF4-FFF2-40B4-BE49-F238E27FC236}">
                      <a16:creationId xmlns:a16="http://schemas.microsoft.com/office/drawing/2014/main" id="{D309BA04-1A67-5A4C-BE67-1D5614F14227}"/>
                    </a:ext>
                  </a:extLst>
                </p14:cNvPr>
                <p14:cNvContentPartPr/>
                <p14:nvPr/>
              </p14:nvContentPartPr>
              <p14:xfrm>
                <a:off x="2835453" y="6325427"/>
                <a:ext cx="139320" cy="237960"/>
              </p14:xfrm>
            </p:contentPart>
          </mc:Choice>
          <mc:Fallback xmlns="">
            <p:pic>
              <p:nvPicPr>
                <p:cNvPr id="1130" name="Entrada de lápiz 1129">
                  <a:extLst>
                    <a:ext uri="{FF2B5EF4-FFF2-40B4-BE49-F238E27FC236}">
                      <a16:creationId xmlns:a16="http://schemas.microsoft.com/office/drawing/2014/main" id="{D309BA04-1A67-5A4C-BE67-1D5614F1422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27893" y="6317867"/>
                  <a:ext cx="154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31" name="Entrada de lápiz 1130">
                  <a:extLst>
                    <a:ext uri="{FF2B5EF4-FFF2-40B4-BE49-F238E27FC236}">
                      <a16:creationId xmlns:a16="http://schemas.microsoft.com/office/drawing/2014/main" id="{D30D83FE-EEAB-2548-9605-727487A4ABFA}"/>
                    </a:ext>
                  </a:extLst>
                </p14:cNvPr>
                <p14:cNvContentPartPr/>
                <p14:nvPr/>
              </p14:nvContentPartPr>
              <p14:xfrm>
                <a:off x="2967933" y="6551867"/>
                <a:ext cx="88200" cy="49680"/>
              </p14:xfrm>
            </p:contentPart>
          </mc:Choice>
          <mc:Fallback xmlns="">
            <p:pic>
              <p:nvPicPr>
                <p:cNvPr id="1131" name="Entrada de lápiz 1130">
                  <a:extLst>
                    <a:ext uri="{FF2B5EF4-FFF2-40B4-BE49-F238E27FC236}">
                      <a16:creationId xmlns:a16="http://schemas.microsoft.com/office/drawing/2014/main" id="{D30D83FE-EEAB-2548-9605-727487A4AB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60373" y="6544667"/>
                  <a:ext cx="1029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9" name="Grupo 1158">
            <a:extLst>
              <a:ext uri="{FF2B5EF4-FFF2-40B4-BE49-F238E27FC236}">
                <a16:creationId xmlns:a16="http://schemas.microsoft.com/office/drawing/2014/main" id="{85979CFE-9D7B-634D-828F-D052318BE1D4}"/>
              </a:ext>
            </a:extLst>
          </p:cNvPr>
          <p:cNvGrpSpPr/>
          <p:nvPr/>
        </p:nvGrpSpPr>
        <p:grpSpPr>
          <a:xfrm>
            <a:off x="852933" y="5822507"/>
            <a:ext cx="1868400" cy="879480"/>
            <a:chOff x="852933" y="5822507"/>
            <a:chExt cx="1868400" cy="87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5" name="Entrada de lápiz 1124">
                  <a:extLst>
                    <a:ext uri="{FF2B5EF4-FFF2-40B4-BE49-F238E27FC236}">
                      <a16:creationId xmlns:a16="http://schemas.microsoft.com/office/drawing/2014/main" id="{0F1E1111-30E0-5F4B-B0CF-26869AFD33A7}"/>
                    </a:ext>
                  </a:extLst>
                </p14:cNvPr>
                <p14:cNvContentPartPr/>
                <p14:nvPr/>
              </p14:nvContentPartPr>
              <p14:xfrm>
                <a:off x="1153893" y="5822507"/>
                <a:ext cx="99360" cy="135000"/>
              </p14:xfrm>
            </p:contentPart>
          </mc:Choice>
          <mc:Fallback xmlns="">
            <p:pic>
              <p:nvPicPr>
                <p:cNvPr id="1125" name="Entrada de lápiz 1124">
                  <a:extLst>
                    <a:ext uri="{FF2B5EF4-FFF2-40B4-BE49-F238E27FC236}">
                      <a16:creationId xmlns:a16="http://schemas.microsoft.com/office/drawing/2014/main" id="{0F1E1111-30E0-5F4B-B0CF-26869AFD33A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46693" y="5814947"/>
                  <a:ext cx="114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6" name="Entrada de lápiz 1125">
                  <a:extLst>
                    <a:ext uri="{FF2B5EF4-FFF2-40B4-BE49-F238E27FC236}">
                      <a16:creationId xmlns:a16="http://schemas.microsoft.com/office/drawing/2014/main" id="{03508863-2422-DE4C-A65B-A5E0CD695EAD}"/>
                    </a:ext>
                  </a:extLst>
                </p14:cNvPr>
                <p14:cNvContentPartPr/>
                <p14:nvPr/>
              </p14:nvContentPartPr>
              <p14:xfrm>
                <a:off x="1171173" y="5837627"/>
                <a:ext cx="38880" cy="686880"/>
              </p14:xfrm>
            </p:contentPart>
          </mc:Choice>
          <mc:Fallback xmlns="">
            <p:pic>
              <p:nvPicPr>
                <p:cNvPr id="1126" name="Entrada de lápiz 1125">
                  <a:extLst>
                    <a:ext uri="{FF2B5EF4-FFF2-40B4-BE49-F238E27FC236}">
                      <a16:creationId xmlns:a16="http://schemas.microsoft.com/office/drawing/2014/main" id="{03508863-2422-DE4C-A65B-A5E0CD695EA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63613" y="5830067"/>
                  <a:ext cx="5400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27" name="Entrada de lápiz 1126">
                  <a:extLst>
                    <a:ext uri="{FF2B5EF4-FFF2-40B4-BE49-F238E27FC236}">
                      <a16:creationId xmlns:a16="http://schemas.microsoft.com/office/drawing/2014/main" id="{3DE3C818-52DA-B144-A389-00D6A3726E9A}"/>
                    </a:ext>
                  </a:extLst>
                </p14:cNvPr>
                <p14:cNvContentPartPr/>
                <p14:nvPr/>
              </p14:nvContentPartPr>
              <p14:xfrm>
                <a:off x="1108173" y="6371147"/>
                <a:ext cx="1613160" cy="139320"/>
              </p14:xfrm>
            </p:contentPart>
          </mc:Choice>
          <mc:Fallback xmlns="">
            <p:pic>
              <p:nvPicPr>
                <p:cNvPr id="1127" name="Entrada de lápiz 1126">
                  <a:extLst>
                    <a:ext uri="{FF2B5EF4-FFF2-40B4-BE49-F238E27FC236}">
                      <a16:creationId xmlns:a16="http://schemas.microsoft.com/office/drawing/2014/main" id="{3DE3C818-52DA-B144-A389-00D6A3726E9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0613" y="6363587"/>
                  <a:ext cx="1628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3" name="Entrada de lápiz 1132">
                  <a:extLst>
                    <a:ext uri="{FF2B5EF4-FFF2-40B4-BE49-F238E27FC236}">
                      <a16:creationId xmlns:a16="http://schemas.microsoft.com/office/drawing/2014/main" id="{B3656916-6288-784C-9256-3581552BB94D}"/>
                    </a:ext>
                  </a:extLst>
                </p14:cNvPr>
                <p14:cNvContentPartPr/>
                <p14:nvPr/>
              </p14:nvContentPartPr>
              <p14:xfrm>
                <a:off x="2226693" y="6347027"/>
                <a:ext cx="32040" cy="126000"/>
              </p14:xfrm>
            </p:contentPart>
          </mc:Choice>
          <mc:Fallback xmlns="">
            <p:pic>
              <p:nvPicPr>
                <p:cNvPr id="1133" name="Entrada de lápiz 1132">
                  <a:extLst>
                    <a:ext uri="{FF2B5EF4-FFF2-40B4-BE49-F238E27FC236}">
                      <a16:creationId xmlns:a16="http://schemas.microsoft.com/office/drawing/2014/main" id="{B3656916-6288-784C-9256-3581552BB94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19133" y="6339467"/>
                  <a:ext cx="47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4" name="Entrada de lápiz 1133">
                  <a:extLst>
                    <a:ext uri="{FF2B5EF4-FFF2-40B4-BE49-F238E27FC236}">
                      <a16:creationId xmlns:a16="http://schemas.microsoft.com/office/drawing/2014/main" id="{5CFA9545-774A-024B-AC2A-E8F3D6C36F2E}"/>
                    </a:ext>
                  </a:extLst>
                </p14:cNvPr>
                <p14:cNvContentPartPr/>
                <p14:nvPr/>
              </p14:nvContentPartPr>
              <p14:xfrm>
                <a:off x="2142093" y="6534947"/>
                <a:ext cx="17640" cy="167040"/>
              </p14:xfrm>
            </p:contentPart>
          </mc:Choice>
          <mc:Fallback xmlns="">
            <p:pic>
              <p:nvPicPr>
                <p:cNvPr id="1134" name="Entrada de lápiz 1133">
                  <a:extLst>
                    <a:ext uri="{FF2B5EF4-FFF2-40B4-BE49-F238E27FC236}">
                      <a16:creationId xmlns:a16="http://schemas.microsoft.com/office/drawing/2014/main" id="{5CFA9545-774A-024B-AC2A-E8F3D6C36F2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34893" y="6527387"/>
                  <a:ext cx="32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35" name="Entrada de lápiz 1134">
                  <a:extLst>
                    <a:ext uri="{FF2B5EF4-FFF2-40B4-BE49-F238E27FC236}">
                      <a16:creationId xmlns:a16="http://schemas.microsoft.com/office/drawing/2014/main" id="{284A2E50-5EF5-EF49-B798-DDC5E7DEB5A7}"/>
                    </a:ext>
                  </a:extLst>
                </p14:cNvPr>
                <p14:cNvContentPartPr/>
                <p14:nvPr/>
              </p14:nvContentPartPr>
              <p14:xfrm>
                <a:off x="2195373" y="6559427"/>
                <a:ext cx="61200" cy="135360"/>
              </p14:xfrm>
            </p:contentPart>
          </mc:Choice>
          <mc:Fallback xmlns="">
            <p:pic>
              <p:nvPicPr>
                <p:cNvPr id="1135" name="Entrada de lápiz 1134">
                  <a:extLst>
                    <a:ext uri="{FF2B5EF4-FFF2-40B4-BE49-F238E27FC236}">
                      <a16:creationId xmlns:a16="http://schemas.microsoft.com/office/drawing/2014/main" id="{284A2E50-5EF5-EF49-B798-DDC5E7DEB5A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87813" y="6551867"/>
                  <a:ext cx="76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36" name="Entrada de lápiz 1135">
                  <a:extLst>
                    <a:ext uri="{FF2B5EF4-FFF2-40B4-BE49-F238E27FC236}">
                      <a16:creationId xmlns:a16="http://schemas.microsoft.com/office/drawing/2014/main" id="{64BB3E74-CC7D-C842-B37B-DB99599A5AB6}"/>
                    </a:ext>
                  </a:extLst>
                </p14:cNvPr>
                <p14:cNvContentPartPr/>
                <p14:nvPr/>
              </p14:nvContentPartPr>
              <p14:xfrm>
                <a:off x="2290773" y="6539267"/>
                <a:ext cx="95400" cy="138240"/>
              </p14:xfrm>
            </p:contentPart>
          </mc:Choice>
          <mc:Fallback xmlns="">
            <p:pic>
              <p:nvPicPr>
                <p:cNvPr id="1136" name="Entrada de lápiz 1135">
                  <a:extLst>
                    <a:ext uri="{FF2B5EF4-FFF2-40B4-BE49-F238E27FC236}">
                      <a16:creationId xmlns:a16="http://schemas.microsoft.com/office/drawing/2014/main" id="{64BB3E74-CC7D-C842-B37B-DB99599A5A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83213" y="6531707"/>
                  <a:ext cx="110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38" name="Entrada de lápiz 1137">
                  <a:extLst>
                    <a:ext uri="{FF2B5EF4-FFF2-40B4-BE49-F238E27FC236}">
                      <a16:creationId xmlns:a16="http://schemas.microsoft.com/office/drawing/2014/main" id="{ADB5E446-EDC3-8643-A4DC-1A4A9D4524C4}"/>
                    </a:ext>
                  </a:extLst>
                </p14:cNvPr>
                <p14:cNvContentPartPr/>
                <p14:nvPr/>
              </p14:nvContentPartPr>
              <p14:xfrm>
                <a:off x="1174413" y="6028067"/>
                <a:ext cx="64440" cy="6120"/>
              </p14:xfrm>
            </p:contentPart>
          </mc:Choice>
          <mc:Fallback xmlns="">
            <p:pic>
              <p:nvPicPr>
                <p:cNvPr id="1138" name="Entrada de lápiz 1137">
                  <a:extLst>
                    <a:ext uri="{FF2B5EF4-FFF2-40B4-BE49-F238E27FC236}">
                      <a16:creationId xmlns:a16="http://schemas.microsoft.com/office/drawing/2014/main" id="{ADB5E446-EDC3-8643-A4DC-1A4A9D4524C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66853" y="6020507"/>
                  <a:ext cx="79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39" name="Entrada de lápiz 1138">
                  <a:extLst>
                    <a:ext uri="{FF2B5EF4-FFF2-40B4-BE49-F238E27FC236}">
                      <a16:creationId xmlns:a16="http://schemas.microsoft.com/office/drawing/2014/main" id="{5A48322E-F1B3-364A-B802-F08E5CF3991A}"/>
                    </a:ext>
                  </a:extLst>
                </p14:cNvPr>
                <p14:cNvContentPartPr/>
                <p14:nvPr/>
              </p14:nvContentPartPr>
              <p14:xfrm>
                <a:off x="1298613" y="6014027"/>
                <a:ext cx="45360" cy="7920"/>
              </p14:xfrm>
            </p:contentPart>
          </mc:Choice>
          <mc:Fallback xmlns="">
            <p:pic>
              <p:nvPicPr>
                <p:cNvPr id="1139" name="Entrada de lápiz 1138">
                  <a:extLst>
                    <a:ext uri="{FF2B5EF4-FFF2-40B4-BE49-F238E27FC236}">
                      <a16:creationId xmlns:a16="http://schemas.microsoft.com/office/drawing/2014/main" id="{5A48322E-F1B3-364A-B802-F08E5CF399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91053" y="6006467"/>
                  <a:ext cx="60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0" name="Entrada de lápiz 1139">
                  <a:extLst>
                    <a:ext uri="{FF2B5EF4-FFF2-40B4-BE49-F238E27FC236}">
                      <a16:creationId xmlns:a16="http://schemas.microsoft.com/office/drawing/2014/main" id="{59511BC1-4F80-7E49-A20D-2367217F4E8F}"/>
                    </a:ext>
                  </a:extLst>
                </p14:cNvPr>
                <p14:cNvContentPartPr/>
                <p14:nvPr/>
              </p14:nvContentPartPr>
              <p14:xfrm>
                <a:off x="1382853" y="6012947"/>
                <a:ext cx="57960" cy="6840"/>
              </p14:xfrm>
            </p:contentPart>
          </mc:Choice>
          <mc:Fallback xmlns="">
            <p:pic>
              <p:nvPicPr>
                <p:cNvPr id="1140" name="Entrada de lápiz 1139">
                  <a:extLst>
                    <a:ext uri="{FF2B5EF4-FFF2-40B4-BE49-F238E27FC236}">
                      <a16:creationId xmlns:a16="http://schemas.microsoft.com/office/drawing/2014/main" id="{59511BC1-4F80-7E49-A20D-2367217F4E8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75293" y="6005387"/>
                  <a:ext cx="73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1" name="Entrada de lápiz 1140">
                  <a:extLst>
                    <a:ext uri="{FF2B5EF4-FFF2-40B4-BE49-F238E27FC236}">
                      <a16:creationId xmlns:a16="http://schemas.microsoft.com/office/drawing/2014/main" id="{D6113B5D-D1D7-964A-A9BD-3F6D346E88AC}"/>
                    </a:ext>
                  </a:extLst>
                </p14:cNvPr>
                <p14:cNvContentPartPr/>
                <p14:nvPr/>
              </p14:nvContentPartPr>
              <p14:xfrm>
                <a:off x="1552053" y="6019427"/>
                <a:ext cx="49680" cy="3600"/>
              </p14:xfrm>
            </p:contentPart>
          </mc:Choice>
          <mc:Fallback xmlns="">
            <p:pic>
              <p:nvPicPr>
                <p:cNvPr id="1141" name="Entrada de lápiz 1140">
                  <a:extLst>
                    <a:ext uri="{FF2B5EF4-FFF2-40B4-BE49-F238E27FC236}">
                      <a16:creationId xmlns:a16="http://schemas.microsoft.com/office/drawing/2014/main" id="{D6113B5D-D1D7-964A-A9BD-3F6D346E88A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44493" y="6011867"/>
                  <a:ext cx="64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2" name="Entrada de lápiz 1141">
                  <a:extLst>
                    <a:ext uri="{FF2B5EF4-FFF2-40B4-BE49-F238E27FC236}">
                      <a16:creationId xmlns:a16="http://schemas.microsoft.com/office/drawing/2014/main" id="{0F4E0B43-0C01-0E4D-951C-E985AC9086DE}"/>
                    </a:ext>
                  </a:extLst>
                </p14:cNvPr>
                <p14:cNvContentPartPr/>
                <p14:nvPr/>
              </p14:nvContentPartPr>
              <p14:xfrm>
                <a:off x="1702533" y="6034547"/>
                <a:ext cx="52920" cy="6840"/>
              </p14:xfrm>
            </p:contentPart>
          </mc:Choice>
          <mc:Fallback xmlns="">
            <p:pic>
              <p:nvPicPr>
                <p:cNvPr id="1142" name="Entrada de lápiz 1141">
                  <a:extLst>
                    <a:ext uri="{FF2B5EF4-FFF2-40B4-BE49-F238E27FC236}">
                      <a16:creationId xmlns:a16="http://schemas.microsoft.com/office/drawing/2014/main" id="{0F4E0B43-0C01-0E4D-951C-E985AC9086D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95333" y="6026987"/>
                  <a:ext cx="67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43" name="Entrada de lápiz 1142">
                  <a:extLst>
                    <a:ext uri="{FF2B5EF4-FFF2-40B4-BE49-F238E27FC236}">
                      <a16:creationId xmlns:a16="http://schemas.microsoft.com/office/drawing/2014/main" id="{896A7326-E4AC-3B45-A28D-B419A04F830B}"/>
                    </a:ext>
                  </a:extLst>
                </p14:cNvPr>
                <p14:cNvContentPartPr/>
                <p14:nvPr/>
              </p14:nvContentPartPr>
              <p14:xfrm>
                <a:off x="1831053" y="6031307"/>
                <a:ext cx="38880" cy="7920"/>
              </p14:xfrm>
            </p:contentPart>
          </mc:Choice>
          <mc:Fallback xmlns="">
            <p:pic>
              <p:nvPicPr>
                <p:cNvPr id="1143" name="Entrada de lápiz 1142">
                  <a:extLst>
                    <a:ext uri="{FF2B5EF4-FFF2-40B4-BE49-F238E27FC236}">
                      <a16:creationId xmlns:a16="http://schemas.microsoft.com/office/drawing/2014/main" id="{896A7326-E4AC-3B45-A28D-B419A04F830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823493" y="6023747"/>
                  <a:ext cx="54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44" name="Entrada de lápiz 1143">
                  <a:extLst>
                    <a:ext uri="{FF2B5EF4-FFF2-40B4-BE49-F238E27FC236}">
                      <a16:creationId xmlns:a16="http://schemas.microsoft.com/office/drawing/2014/main" id="{E39FCFEB-DE9C-344A-93D7-F6E83452EA36}"/>
                    </a:ext>
                  </a:extLst>
                </p14:cNvPr>
                <p14:cNvContentPartPr/>
                <p14:nvPr/>
              </p14:nvContentPartPr>
              <p14:xfrm>
                <a:off x="1940133" y="6014027"/>
                <a:ext cx="43200" cy="12240"/>
              </p14:xfrm>
            </p:contentPart>
          </mc:Choice>
          <mc:Fallback xmlns="">
            <p:pic>
              <p:nvPicPr>
                <p:cNvPr id="1144" name="Entrada de lápiz 1143">
                  <a:extLst>
                    <a:ext uri="{FF2B5EF4-FFF2-40B4-BE49-F238E27FC236}">
                      <a16:creationId xmlns:a16="http://schemas.microsoft.com/office/drawing/2014/main" id="{E39FCFEB-DE9C-344A-93D7-F6E83452EA3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932573" y="6006467"/>
                  <a:ext cx="58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45" name="Entrada de lápiz 1144">
                  <a:extLst>
                    <a:ext uri="{FF2B5EF4-FFF2-40B4-BE49-F238E27FC236}">
                      <a16:creationId xmlns:a16="http://schemas.microsoft.com/office/drawing/2014/main" id="{EBB348B4-6C30-C941-A58A-010E9208B7A8}"/>
                    </a:ext>
                  </a:extLst>
                </p14:cNvPr>
                <p14:cNvContentPartPr/>
                <p14:nvPr/>
              </p14:nvContentPartPr>
              <p14:xfrm>
                <a:off x="2076933" y="6001787"/>
                <a:ext cx="52920" cy="5040"/>
              </p14:xfrm>
            </p:contentPart>
          </mc:Choice>
          <mc:Fallback xmlns="">
            <p:pic>
              <p:nvPicPr>
                <p:cNvPr id="1145" name="Entrada de lápiz 1144">
                  <a:extLst>
                    <a:ext uri="{FF2B5EF4-FFF2-40B4-BE49-F238E27FC236}">
                      <a16:creationId xmlns:a16="http://schemas.microsoft.com/office/drawing/2014/main" id="{EBB348B4-6C30-C941-A58A-010E9208B7A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069373" y="5994587"/>
                  <a:ext cx="67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46" name="Entrada de lápiz 1145">
                  <a:extLst>
                    <a:ext uri="{FF2B5EF4-FFF2-40B4-BE49-F238E27FC236}">
                      <a16:creationId xmlns:a16="http://schemas.microsoft.com/office/drawing/2014/main" id="{C00F98AB-B309-4643-8664-11381648BDA6}"/>
                    </a:ext>
                  </a:extLst>
                </p14:cNvPr>
                <p14:cNvContentPartPr/>
                <p14:nvPr/>
              </p14:nvContentPartPr>
              <p14:xfrm>
                <a:off x="2205453" y="5986307"/>
                <a:ext cx="76320" cy="14400"/>
              </p14:xfrm>
            </p:contentPart>
          </mc:Choice>
          <mc:Fallback xmlns="">
            <p:pic>
              <p:nvPicPr>
                <p:cNvPr id="1146" name="Entrada de lápiz 1145">
                  <a:extLst>
                    <a:ext uri="{FF2B5EF4-FFF2-40B4-BE49-F238E27FC236}">
                      <a16:creationId xmlns:a16="http://schemas.microsoft.com/office/drawing/2014/main" id="{C00F98AB-B309-4643-8664-11381648BDA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97893" y="5978747"/>
                  <a:ext cx="91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47" name="Entrada de lápiz 1146">
                  <a:extLst>
                    <a:ext uri="{FF2B5EF4-FFF2-40B4-BE49-F238E27FC236}">
                      <a16:creationId xmlns:a16="http://schemas.microsoft.com/office/drawing/2014/main" id="{76A4E732-3ADF-764D-824A-29DD0D1480A5}"/>
                    </a:ext>
                  </a:extLst>
                </p14:cNvPr>
                <p14:cNvContentPartPr/>
                <p14:nvPr/>
              </p14:nvContentPartPr>
              <p14:xfrm>
                <a:off x="2322093" y="5971187"/>
                <a:ext cx="60120" cy="13320"/>
              </p14:xfrm>
            </p:contentPart>
          </mc:Choice>
          <mc:Fallback xmlns="">
            <p:pic>
              <p:nvPicPr>
                <p:cNvPr id="1147" name="Entrada de lápiz 1146">
                  <a:extLst>
                    <a:ext uri="{FF2B5EF4-FFF2-40B4-BE49-F238E27FC236}">
                      <a16:creationId xmlns:a16="http://schemas.microsoft.com/office/drawing/2014/main" id="{76A4E732-3ADF-764D-824A-29DD0D1480A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14533" y="5963627"/>
                  <a:ext cx="75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48" name="Entrada de lápiz 1147">
                  <a:extLst>
                    <a:ext uri="{FF2B5EF4-FFF2-40B4-BE49-F238E27FC236}">
                      <a16:creationId xmlns:a16="http://schemas.microsoft.com/office/drawing/2014/main" id="{3C779FDD-E7B4-9440-932E-9F4BC364353B}"/>
                    </a:ext>
                  </a:extLst>
                </p14:cNvPr>
                <p14:cNvContentPartPr/>
                <p14:nvPr/>
              </p14:nvContentPartPr>
              <p14:xfrm>
                <a:off x="2250093" y="5822507"/>
                <a:ext cx="5760" cy="49680"/>
              </p14:xfrm>
            </p:contentPart>
          </mc:Choice>
          <mc:Fallback xmlns="">
            <p:pic>
              <p:nvPicPr>
                <p:cNvPr id="1148" name="Entrada de lápiz 1147">
                  <a:extLst>
                    <a:ext uri="{FF2B5EF4-FFF2-40B4-BE49-F238E27FC236}">
                      <a16:creationId xmlns:a16="http://schemas.microsoft.com/office/drawing/2014/main" id="{3C779FDD-E7B4-9440-932E-9F4BC364353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42893" y="5814947"/>
                  <a:ext cx="20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49" name="Entrada de lápiz 1148">
                  <a:extLst>
                    <a:ext uri="{FF2B5EF4-FFF2-40B4-BE49-F238E27FC236}">
                      <a16:creationId xmlns:a16="http://schemas.microsoft.com/office/drawing/2014/main" id="{467E81E7-F1F8-CB42-880C-78C448DDB0DF}"/>
                    </a:ext>
                  </a:extLst>
                </p14:cNvPr>
                <p14:cNvContentPartPr/>
                <p14:nvPr/>
              </p14:nvContentPartPr>
              <p14:xfrm>
                <a:off x="2238573" y="5932667"/>
                <a:ext cx="20520" cy="51840"/>
              </p14:xfrm>
            </p:contentPart>
          </mc:Choice>
          <mc:Fallback xmlns="">
            <p:pic>
              <p:nvPicPr>
                <p:cNvPr id="1149" name="Entrada de lápiz 1148">
                  <a:extLst>
                    <a:ext uri="{FF2B5EF4-FFF2-40B4-BE49-F238E27FC236}">
                      <a16:creationId xmlns:a16="http://schemas.microsoft.com/office/drawing/2014/main" id="{467E81E7-F1F8-CB42-880C-78C448DDB0D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31013" y="5925107"/>
                  <a:ext cx="35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50" name="Entrada de lápiz 1149">
                  <a:extLst>
                    <a:ext uri="{FF2B5EF4-FFF2-40B4-BE49-F238E27FC236}">
                      <a16:creationId xmlns:a16="http://schemas.microsoft.com/office/drawing/2014/main" id="{0CE57DAE-D702-B34D-903D-2F46C98A56F6}"/>
                    </a:ext>
                  </a:extLst>
                </p14:cNvPr>
                <p14:cNvContentPartPr/>
                <p14:nvPr/>
              </p14:nvContentPartPr>
              <p14:xfrm>
                <a:off x="2234253" y="6032387"/>
                <a:ext cx="2520" cy="54720"/>
              </p14:xfrm>
            </p:contentPart>
          </mc:Choice>
          <mc:Fallback xmlns="">
            <p:pic>
              <p:nvPicPr>
                <p:cNvPr id="1150" name="Entrada de lápiz 1149">
                  <a:extLst>
                    <a:ext uri="{FF2B5EF4-FFF2-40B4-BE49-F238E27FC236}">
                      <a16:creationId xmlns:a16="http://schemas.microsoft.com/office/drawing/2014/main" id="{0CE57DAE-D702-B34D-903D-2F46C98A56F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26693" y="6024827"/>
                  <a:ext cx="17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51" name="Entrada de lápiz 1150">
                  <a:extLst>
                    <a:ext uri="{FF2B5EF4-FFF2-40B4-BE49-F238E27FC236}">
                      <a16:creationId xmlns:a16="http://schemas.microsoft.com/office/drawing/2014/main" id="{0ED777E4-53D3-AD49-A2BC-9897E0F19B0C}"/>
                    </a:ext>
                  </a:extLst>
                </p14:cNvPr>
                <p14:cNvContentPartPr/>
                <p14:nvPr/>
              </p14:nvContentPartPr>
              <p14:xfrm>
                <a:off x="2221293" y="6119867"/>
                <a:ext cx="13320" cy="90360"/>
              </p14:xfrm>
            </p:contentPart>
          </mc:Choice>
          <mc:Fallback xmlns="">
            <p:pic>
              <p:nvPicPr>
                <p:cNvPr id="1151" name="Entrada de lápiz 1150">
                  <a:extLst>
                    <a:ext uri="{FF2B5EF4-FFF2-40B4-BE49-F238E27FC236}">
                      <a16:creationId xmlns:a16="http://schemas.microsoft.com/office/drawing/2014/main" id="{0ED777E4-53D3-AD49-A2BC-9897E0F19B0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13733" y="6112307"/>
                  <a:ext cx="28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152" name="Entrada de lápiz 1151">
                  <a:extLst>
                    <a:ext uri="{FF2B5EF4-FFF2-40B4-BE49-F238E27FC236}">
                      <a16:creationId xmlns:a16="http://schemas.microsoft.com/office/drawing/2014/main" id="{CE246211-A417-AE4E-AF0F-22D31D61DEB8}"/>
                    </a:ext>
                  </a:extLst>
                </p14:cNvPr>
                <p14:cNvContentPartPr/>
                <p14:nvPr/>
              </p14:nvContentPartPr>
              <p14:xfrm>
                <a:off x="2221293" y="6234347"/>
                <a:ext cx="360" cy="78480"/>
              </p14:xfrm>
            </p:contentPart>
          </mc:Choice>
          <mc:Fallback xmlns="">
            <p:pic>
              <p:nvPicPr>
                <p:cNvPr id="1152" name="Entrada de lápiz 1151">
                  <a:extLst>
                    <a:ext uri="{FF2B5EF4-FFF2-40B4-BE49-F238E27FC236}">
                      <a16:creationId xmlns:a16="http://schemas.microsoft.com/office/drawing/2014/main" id="{CE246211-A417-AE4E-AF0F-22D31D61DEB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13733" y="6226787"/>
                  <a:ext cx="15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153" name="Entrada de lápiz 1152">
                  <a:extLst>
                    <a:ext uri="{FF2B5EF4-FFF2-40B4-BE49-F238E27FC236}">
                      <a16:creationId xmlns:a16="http://schemas.microsoft.com/office/drawing/2014/main" id="{00FA89F2-8F5F-3A43-B60D-31EAE23024C4}"/>
                    </a:ext>
                  </a:extLst>
                </p14:cNvPr>
                <p14:cNvContentPartPr/>
                <p14:nvPr/>
              </p14:nvContentPartPr>
              <p14:xfrm>
                <a:off x="2225613" y="6338027"/>
                <a:ext cx="360" cy="360"/>
              </p14:xfrm>
            </p:contentPart>
          </mc:Choice>
          <mc:Fallback xmlns="">
            <p:pic>
              <p:nvPicPr>
                <p:cNvPr id="1153" name="Entrada de lápiz 1152">
                  <a:extLst>
                    <a:ext uri="{FF2B5EF4-FFF2-40B4-BE49-F238E27FC236}">
                      <a16:creationId xmlns:a16="http://schemas.microsoft.com/office/drawing/2014/main" id="{00FA89F2-8F5F-3A43-B60D-31EAE23024C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18053" y="633046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155" name="Entrada de lápiz 1154">
                  <a:extLst>
                    <a:ext uri="{FF2B5EF4-FFF2-40B4-BE49-F238E27FC236}">
                      <a16:creationId xmlns:a16="http://schemas.microsoft.com/office/drawing/2014/main" id="{DFD6B8B8-B3DC-D44F-AA54-B13186119687}"/>
                    </a:ext>
                  </a:extLst>
                </p14:cNvPr>
                <p14:cNvContentPartPr/>
                <p14:nvPr/>
              </p14:nvContentPartPr>
              <p14:xfrm>
                <a:off x="852933" y="5924387"/>
                <a:ext cx="117360" cy="129240"/>
              </p14:xfrm>
            </p:contentPart>
          </mc:Choice>
          <mc:Fallback xmlns="">
            <p:pic>
              <p:nvPicPr>
                <p:cNvPr id="1155" name="Entrada de lápiz 1154">
                  <a:extLst>
                    <a:ext uri="{FF2B5EF4-FFF2-40B4-BE49-F238E27FC236}">
                      <a16:creationId xmlns:a16="http://schemas.microsoft.com/office/drawing/2014/main" id="{DFD6B8B8-B3DC-D44F-AA54-B1318611968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5373" y="5916827"/>
                  <a:ext cx="132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56" name="Entrada de lápiz 1155">
                  <a:extLst>
                    <a:ext uri="{FF2B5EF4-FFF2-40B4-BE49-F238E27FC236}">
                      <a16:creationId xmlns:a16="http://schemas.microsoft.com/office/drawing/2014/main" id="{C89B377F-AB19-5B4E-87B5-E641E9925F35}"/>
                    </a:ext>
                  </a:extLst>
                </p14:cNvPr>
                <p14:cNvContentPartPr/>
                <p14:nvPr/>
              </p14:nvContentPartPr>
              <p14:xfrm>
                <a:off x="1001253" y="6001067"/>
                <a:ext cx="90360" cy="82800"/>
              </p14:xfrm>
            </p:contentPart>
          </mc:Choice>
          <mc:Fallback xmlns="">
            <p:pic>
              <p:nvPicPr>
                <p:cNvPr id="1156" name="Entrada de lápiz 1155">
                  <a:extLst>
                    <a:ext uri="{FF2B5EF4-FFF2-40B4-BE49-F238E27FC236}">
                      <a16:creationId xmlns:a16="http://schemas.microsoft.com/office/drawing/2014/main" id="{C89B377F-AB19-5B4E-87B5-E641E9925F3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3693" y="5993867"/>
                  <a:ext cx="105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58" name="Entrada de lápiz 1157">
                  <a:extLst>
                    <a:ext uri="{FF2B5EF4-FFF2-40B4-BE49-F238E27FC236}">
                      <a16:creationId xmlns:a16="http://schemas.microsoft.com/office/drawing/2014/main" id="{8568367E-99D4-F247-8394-D85BD044F897}"/>
                    </a:ext>
                  </a:extLst>
                </p14:cNvPr>
                <p14:cNvContentPartPr/>
                <p14:nvPr/>
              </p14:nvContentPartPr>
              <p14:xfrm>
                <a:off x="2219133" y="5954267"/>
                <a:ext cx="58680" cy="53640"/>
              </p14:xfrm>
            </p:contentPart>
          </mc:Choice>
          <mc:Fallback xmlns="">
            <p:pic>
              <p:nvPicPr>
                <p:cNvPr id="1158" name="Entrada de lápiz 1157">
                  <a:extLst>
                    <a:ext uri="{FF2B5EF4-FFF2-40B4-BE49-F238E27FC236}">
                      <a16:creationId xmlns:a16="http://schemas.microsoft.com/office/drawing/2014/main" id="{8568367E-99D4-F247-8394-D85BD044F89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11573" y="5946707"/>
                  <a:ext cx="73800" cy="6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165" name="Entrada de lápiz 1164">
                <a:extLst>
                  <a:ext uri="{FF2B5EF4-FFF2-40B4-BE49-F238E27FC236}">
                    <a16:creationId xmlns:a16="http://schemas.microsoft.com/office/drawing/2014/main" id="{B348B9FD-5B52-1D49-BC8A-8A1BE15E4B74}"/>
                  </a:ext>
                </a:extLst>
              </p14:cNvPr>
              <p14:cNvContentPartPr/>
              <p14:nvPr/>
            </p14:nvContentPartPr>
            <p14:xfrm>
              <a:off x="1544493" y="6264227"/>
              <a:ext cx="7920" cy="12240"/>
            </p14:xfrm>
          </p:contentPart>
        </mc:Choice>
        <mc:Fallback xmlns="">
          <p:pic>
            <p:nvPicPr>
              <p:cNvPr id="1165" name="Entrada de lápiz 1164">
                <a:extLst>
                  <a:ext uri="{FF2B5EF4-FFF2-40B4-BE49-F238E27FC236}">
                    <a16:creationId xmlns:a16="http://schemas.microsoft.com/office/drawing/2014/main" id="{B348B9FD-5B52-1D49-BC8A-8A1BE15E4B7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536933" y="6256667"/>
                <a:ext cx="23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166" name="Entrada de lápiz 1165">
                <a:extLst>
                  <a:ext uri="{FF2B5EF4-FFF2-40B4-BE49-F238E27FC236}">
                    <a16:creationId xmlns:a16="http://schemas.microsoft.com/office/drawing/2014/main" id="{853D8E2A-E442-8740-B0BD-E8FF4E255C61}"/>
                  </a:ext>
                </a:extLst>
              </p14:cNvPr>
              <p14:cNvContentPartPr/>
              <p14:nvPr/>
            </p14:nvContentPartPr>
            <p14:xfrm>
              <a:off x="1557093" y="6002147"/>
              <a:ext cx="694080" cy="261360"/>
            </p14:xfrm>
          </p:contentPart>
        </mc:Choice>
        <mc:Fallback xmlns="">
          <p:pic>
            <p:nvPicPr>
              <p:cNvPr id="1166" name="Entrada de lápiz 1165">
                <a:extLst>
                  <a:ext uri="{FF2B5EF4-FFF2-40B4-BE49-F238E27FC236}">
                    <a16:creationId xmlns:a16="http://schemas.microsoft.com/office/drawing/2014/main" id="{853D8E2A-E442-8740-B0BD-E8FF4E255C61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549893" y="5994947"/>
                <a:ext cx="70920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8" name="Grupo 1167">
            <a:extLst>
              <a:ext uri="{FF2B5EF4-FFF2-40B4-BE49-F238E27FC236}">
                <a16:creationId xmlns:a16="http://schemas.microsoft.com/office/drawing/2014/main" id="{7192DD01-0214-8B4D-82CA-966F8BA27871}"/>
              </a:ext>
            </a:extLst>
          </p:cNvPr>
          <p:cNvGrpSpPr/>
          <p:nvPr/>
        </p:nvGrpSpPr>
        <p:grpSpPr>
          <a:xfrm>
            <a:off x="1389333" y="6277187"/>
            <a:ext cx="198360" cy="403200"/>
            <a:chOff x="1389333" y="6277187"/>
            <a:chExt cx="19836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60" name="Entrada de lápiz 1159">
                  <a:extLst>
                    <a:ext uri="{FF2B5EF4-FFF2-40B4-BE49-F238E27FC236}">
                      <a16:creationId xmlns:a16="http://schemas.microsoft.com/office/drawing/2014/main" id="{366FDE80-22AB-8148-9C98-F159D3FB99E2}"/>
                    </a:ext>
                  </a:extLst>
                </p14:cNvPr>
                <p14:cNvContentPartPr/>
                <p14:nvPr/>
              </p14:nvContentPartPr>
              <p14:xfrm>
                <a:off x="1519653" y="6381947"/>
                <a:ext cx="20880" cy="104040"/>
              </p14:xfrm>
            </p:contentPart>
          </mc:Choice>
          <mc:Fallback xmlns="">
            <p:pic>
              <p:nvPicPr>
                <p:cNvPr id="1160" name="Entrada de lápiz 1159">
                  <a:extLst>
                    <a:ext uri="{FF2B5EF4-FFF2-40B4-BE49-F238E27FC236}">
                      <a16:creationId xmlns:a16="http://schemas.microsoft.com/office/drawing/2014/main" id="{366FDE80-22AB-8148-9C98-F159D3FB99E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12453" y="6374387"/>
                  <a:ext cx="35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161" name="Entrada de lápiz 1160">
                  <a:extLst>
                    <a:ext uri="{FF2B5EF4-FFF2-40B4-BE49-F238E27FC236}">
                      <a16:creationId xmlns:a16="http://schemas.microsoft.com/office/drawing/2014/main" id="{34201FF5-BBA1-8A44-AD23-3A09BFC13235}"/>
                    </a:ext>
                  </a:extLst>
                </p14:cNvPr>
                <p14:cNvContentPartPr/>
                <p14:nvPr/>
              </p14:nvContentPartPr>
              <p14:xfrm>
                <a:off x="1389333" y="6587147"/>
                <a:ext cx="56160" cy="93240"/>
              </p14:xfrm>
            </p:contentPart>
          </mc:Choice>
          <mc:Fallback xmlns="">
            <p:pic>
              <p:nvPicPr>
                <p:cNvPr id="1161" name="Entrada de lápiz 1160">
                  <a:extLst>
                    <a:ext uri="{FF2B5EF4-FFF2-40B4-BE49-F238E27FC236}">
                      <a16:creationId xmlns:a16="http://schemas.microsoft.com/office/drawing/2014/main" id="{34201FF5-BBA1-8A44-AD23-3A09BFC1323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81773" y="6579947"/>
                  <a:ext cx="71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162" name="Entrada de lápiz 1161">
                  <a:extLst>
                    <a:ext uri="{FF2B5EF4-FFF2-40B4-BE49-F238E27FC236}">
                      <a16:creationId xmlns:a16="http://schemas.microsoft.com/office/drawing/2014/main" id="{24208980-E80C-0F45-B1A8-538A6E4D881B}"/>
                    </a:ext>
                  </a:extLst>
                </p14:cNvPr>
                <p14:cNvContentPartPr/>
                <p14:nvPr/>
              </p14:nvContentPartPr>
              <p14:xfrm>
                <a:off x="1421373" y="6565907"/>
                <a:ext cx="52920" cy="13320"/>
              </p14:xfrm>
            </p:contentPart>
          </mc:Choice>
          <mc:Fallback xmlns="">
            <p:pic>
              <p:nvPicPr>
                <p:cNvPr id="1162" name="Entrada de lápiz 1161">
                  <a:extLst>
                    <a:ext uri="{FF2B5EF4-FFF2-40B4-BE49-F238E27FC236}">
                      <a16:creationId xmlns:a16="http://schemas.microsoft.com/office/drawing/2014/main" id="{24208980-E80C-0F45-B1A8-538A6E4D881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13813" y="6558347"/>
                  <a:ext cx="67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163" name="Entrada de lápiz 1162">
                  <a:extLst>
                    <a:ext uri="{FF2B5EF4-FFF2-40B4-BE49-F238E27FC236}">
                      <a16:creationId xmlns:a16="http://schemas.microsoft.com/office/drawing/2014/main" id="{2D8379D6-0AE8-BE41-8C64-B0D297171AF9}"/>
                    </a:ext>
                  </a:extLst>
                </p14:cNvPr>
                <p14:cNvContentPartPr/>
                <p14:nvPr/>
              </p14:nvContentPartPr>
              <p14:xfrm>
                <a:off x="1516773" y="6523067"/>
                <a:ext cx="70920" cy="105120"/>
              </p14:xfrm>
            </p:contentPart>
          </mc:Choice>
          <mc:Fallback xmlns="">
            <p:pic>
              <p:nvPicPr>
                <p:cNvPr id="1163" name="Entrada de lápiz 1162">
                  <a:extLst>
                    <a:ext uri="{FF2B5EF4-FFF2-40B4-BE49-F238E27FC236}">
                      <a16:creationId xmlns:a16="http://schemas.microsoft.com/office/drawing/2014/main" id="{2D8379D6-0AE8-BE41-8C64-B0D297171AF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09213" y="6515507"/>
                  <a:ext cx="86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167" name="Entrada de lápiz 1166">
                  <a:extLst>
                    <a:ext uri="{FF2B5EF4-FFF2-40B4-BE49-F238E27FC236}">
                      <a16:creationId xmlns:a16="http://schemas.microsoft.com/office/drawing/2014/main" id="{1CA48F6E-D59D-0547-A695-408424AE1459}"/>
                    </a:ext>
                  </a:extLst>
                </p14:cNvPr>
                <p14:cNvContentPartPr/>
                <p14:nvPr/>
              </p14:nvContentPartPr>
              <p14:xfrm>
                <a:off x="1539093" y="6277187"/>
                <a:ext cx="18720" cy="159840"/>
              </p14:xfrm>
            </p:contentPart>
          </mc:Choice>
          <mc:Fallback xmlns="">
            <p:pic>
              <p:nvPicPr>
                <p:cNvPr id="1167" name="Entrada de lápiz 1166">
                  <a:extLst>
                    <a:ext uri="{FF2B5EF4-FFF2-40B4-BE49-F238E27FC236}">
                      <a16:creationId xmlns:a16="http://schemas.microsoft.com/office/drawing/2014/main" id="{1CA48F6E-D59D-0547-A695-408424AE145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531533" y="6269627"/>
                  <a:ext cx="3348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5" name="Grupo 1184">
            <a:extLst>
              <a:ext uri="{FF2B5EF4-FFF2-40B4-BE49-F238E27FC236}">
                <a16:creationId xmlns:a16="http://schemas.microsoft.com/office/drawing/2014/main" id="{890FD092-A76C-DE46-A031-9C09EA735E16}"/>
              </a:ext>
            </a:extLst>
          </p:cNvPr>
          <p:cNvGrpSpPr/>
          <p:nvPr/>
        </p:nvGrpSpPr>
        <p:grpSpPr>
          <a:xfrm>
            <a:off x="1251453" y="5778947"/>
            <a:ext cx="1707120" cy="500760"/>
            <a:chOff x="1251453" y="5778947"/>
            <a:chExt cx="170712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169" name="Entrada de lápiz 1168">
                  <a:extLst>
                    <a:ext uri="{FF2B5EF4-FFF2-40B4-BE49-F238E27FC236}">
                      <a16:creationId xmlns:a16="http://schemas.microsoft.com/office/drawing/2014/main" id="{FD38A8C3-C446-6E45-8E35-93F6756356E4}"/>
                    </a:ext>
                  </a:extLst>
                </p14:cNvPr>
                <p14:cNvContentPartPr/>
                <p14:nvPr/>
              </p14:nvContentPartPr>
              <p14:xfrm>
                <a:off x="2236413" y="5882627"/>
                <a:ext cx="423720" cy="113760"/>
              </p14:xfrm>
            </p:contentPart>
          </mc:Choice>
          <mc:Fallback xmlns="">
            <p:pic>
              <p:nvPicPr>
                <p:cNvPr id="1169" name="Entrada de lápiz 1168">
                  <a:extLst>
                    <a:ext uri="{FF2B5EF4-FFF2-40B4-BE49-F238E27FC236}">
                      <a16:creationId xmlns:a16="http://schemas.microsoft.com/office/drawing/2014/main" id="{FD38A8C3-C446-6E45-8E35-93F6756356E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28853" y="5875067"/>
                  <a:ext cx="438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170" name="Entrada de lápiz 1169">
                  <a:extLst>
                    <a:ext uri="{FF2B5EF4-FFF2-40B4-BE49-F238E27FC236}">
                      <a16:creationId xmlns:a16="http://schemas.microsoft.com/office/drawing/2014/main" id="{B99A65BB-6DF1-E246-9994-A5F10301D56D}"/>
                    </a:ext>
                  </a:extLst>
                </p14:cNvPr>
                <p14:cNvContentPartPr/>
                <p14:nvPr/>
              </p14:nvContentPartPr>
              <p14:xfrm>
                <a:off x="1251453" y="5783987"/>
                <a:ext cx="76320" cy="4680"/>
              </p14:xfrm>
            </p:contentPart>
          </mc:Choice>
          <mc:Fallback xmlns="">
            <p:pic>
              <p:nvPicPr>
                <p:cNvPr id="1170" name="Entrada de lápiz 1169">
                  <a:extLst>
                    <a:ext uri="{FF2B5EF4-FFF2-40B4-BE49-F238E27FC236}">
                      <a16:creationId xmlns:a16="http://schemas.microsoft.com/office/drawing/2014/main" id="{B99A65BB-6DF1-E246-9994-A5F10301D56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43893" y="5776427"/>
                  <a:ext cx="91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171" name="Entrada de lápiz 1170">
                  <a:extLst>
                    <a:ext uri="{FF2B5EF4-FFF2-40B4-BE49-F238E27FC236}">
                      <a16:creationId xmlns:a16="http://schemas.microsoft.com/office/drawing/2014/main" id="{B01D254E-FBA5-8546-960D-D06EE3F93C60}"/>
                    </a:ext>
                  </a:extLst>
                </p14:cNvPr>
                <p14:cNvContentPartPr/>
                <p14:nvPr/>
              </p14:nvContentPartPr>
              <p14:xfrm>
                <a:off x="1420293" y="5783627"/>
                <a:ext cx="69840" cy="2880"/>
              </p14:xfrm>
            </p:contentPart>
          </mc:Choice>
          <mc:Fallback xmlns="">
            <p:pic>
              <p:nvPicPr>
                <p:cNvPr id="1171" name="Entrada de lápiz 1170">
                  <a:extLst>
                    <a:ext uri="{FF2B5EF4-FFF2-40B4-BE49-F238E27FC236}">
                      <a16:creationId xmlns:a16="http://schemas.microsoft.com/office/drawing/2014/main" id="{B01D254E-FBA5-8546-960D-D06EE3F93C6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12733" y="5776067"/>
                  <a:ext cx="84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172" name="Entrada de lápiz 1171">
                  <a:extLst>
                    <a:ext uri="{FF2B5EF4-FFF2-40B4-BE49-F238E27FC236}">
                      <a16:creationId xmlns:a16="http://schemas.microsoft.com/office/drawing/2014/main" id="{D4BAA996-AD49-E740-AE2C-5F78965AA06B}"/>
                    </a:ext>
                  </a:extLst>
                </p14:cNvPr>
                <p14:cNvContentPartPr/>
                <p14:nvPr/>
              </p14:nvContentPartPr>
              <p14:xfrm>
                <a:off x="1593453" y="5802347"/>
                <a:ext cx="54000" cy="11160"/>
              </p14:xfrm>
            </p:contentPart>
          </mc:Choice>
          <mc:Fallback xmlns="">
            <p:pic>
              <p:nvPicPr>
                <p:cNvPr id="1172" name="Entrada de lápiz 1171">
                  <a:extLst>
                    <a:ext uri="{FF2B5EF4-FFF2-40B4-BE49-F238E27FC236}">
                      <a16:creationId xmlns:a16="http://schemas.microsoft.com/office/drawing/2014/main" id="{D4BAA996-AD49-E740-AE2C-5F78965AA06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85893" y="5794787"/>
                  <a:ext cx="68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173" name="Entrada de lápiz 1172">
                  <a:extLst>
                    <a:ext uri="{FF2B5EF4-FFF2-40B4-BE49-F238E27FC236}">
                      <a16:creationId xmlns:a16="http://schemas.microsoft.com/office/drawing/2014/main" id="{7ABAE715-9891-5946-94C4-AC0D44FF37B5}"/>
                    </a:ext>
                  </a:extLst>
                </p14:cNvPr>
                <p14:cNvContentPartPr/>
                <p14:nvPr/>
              </p14:nvContentPartPr>
              <p14:xfrm>
                <a:off x="1829973" y="5787227"/>
                <a:ext cx="47520" cy="3600"/>
              </p14:xfrm>
            </p:contentPart>
          </mc:Choice>
          <mc:Fallback xmlns="">
            <p:pic>
              <p:nvPicPr>
                <p:cNvPr id="1173" name="Entrada de lápiz 1172">
                  <a:extLst>
                    <a:ext uri="{FF2B5EF4-FFF2-40B4-BE49-F238E27FC236}">
                      <a16:creationId xmlns:a16="http://schemas.microsoft.com/office/drawing/2014/main" id="{7ABAE715-9891-5946-94C4-AC0D44FF37B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22413" y="5779667"/>
                  <a:ext cx="626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174" name="Entrada de lápiz 1173">
                  <a:extLst>
                    <a:ext uri="{FF2B5EF4-FFF2-40B4-BE49-F238E27FC236}">
                      <a16:creationId xmlns:a16="http://schemas.microsoft.com/office/drawing/2014/main" id="{0146974B-2C70-1E47-9544-14769DA68AD8}"/>
                    </a:ext>
                  </a:extLst>
                </p14:cNvPr>
                <p14:cNvContentPartPr/>
                <p14:nvPr/>
              </p14:nvContentPartPr>
              <p14:xfrm>
                <a:off x="1922853" y="5786147"/>
                <a:ext cx="47520" cy="1440"/>
              </p14:xfrm>
            </p:contentPart>
          </mc:Choice>
          <mc:Fallback xmlns="">
            <p:pic>
              <p:nvPicPr>
                <p:cNvPr id="1174" name="Entrada de lápiz 1173">
                  <a:extLst>
                    <a:ext uri="{FF2B5EF4-FFF2-40B4-BE49-F238E27FC236}">
                      <a16:creationId xmlns:a16="http://schemas.microsoft.com/office/drawing/2014/main" id="{0146974B-2C70-1E47-9544-14769DA68AD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915653" y="5778587"/>
                  <a:ext cx="626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175" name="Entrada de lápiz 1174">
                  <a:extLst>
                    <a:ext uri="{FF2B5EF4-FFF2-40B4-BE49-F238E27FC236}">
                      <a16:creationId xmlns:a16="http://schemas.microsoft.com/office/drawing/2014/main" id="{0FE59126-A2F3-4C4E-8E93-D552B193FB48}"/>
                    </a:ext>
                  </a:extLst>
                </p14:cNvPr>
                <p14:cNvContentPartPr/>
                <p14:nvPr/>
              </p14:nvContentPartPr>
              <p14:xfrm>
                <a:off x="2062173" y="5786147"/>
                <a:ext cx="38880" cy="6840"/>
              </p14:xfrm>
            </p:contentPart>
          </mc:Choice>
          <mc:Fallback xmlns="">
            <p:pic>
              <p:nvPicPr>
                <p:cNvPr id="1175" name="Entrada de lápiz 1174">
                  <a:extLst>
                    <a:ext uri="{FF2B5EF4-FFF2-40B4-BE49-F238E27FC236}">
                      <a16:creationId xmlns:a16="http://schemas.microsoft.com/office/drawing/2014/main" id="{0FE59126-A2F3-4C4E-8E93-D552B193FB4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54613" y="5778587"/>
                  <a:ext cx="54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176" name="Entrada de lápiz 1175">
                  <a:extLst>
                    <a:ext uri="{FF2B5EF4-FFF2-40B4-BE49-F238E27FC236}">
                      <a16:creationId xmlns:a16="http://schemas.microsoft.com/office/drawing/2014/main" id="{1E124D71-CBD3-0947-B8D2-3822662AC111}"/>
                    </a:ext>
                  </a:extLst>
                </p14:cNvPr>
                <p14:cNvContentPartPr/>
                <p14:nvPr/>
              </p14:nvContentPartPr>
              <p14:xfrm>
                <a:off x="2180613" y="5792627"/>
                <a:ext cx="67680" cy="1440"/>
              </p14:xfrm>
            </p:contentPart>
          </mc:Choice>
          <mc:Fallback xmlns="">
            <p:pic>
              <p:nvPicPr>
                <p:cNvPr id="1176" name="Entrada de lápiz 1175">
                  <a:extLst>
                    <a:ext uri="{FF2B5EF4-FFF2-40B4-BE49-F238E27FC236}">
                      <a16:creationId xmlns:a16="http://schemas.microsoft.com/office/drawing/2014/main" id="{1E124D71-CBD3-0947-B8D2-3822662AC11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73053" y="5785067"/>
                  <a:ext cx="828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177" name="Entrada de lápiz 1176">
                  <a:extLst>
                    <a:ext uri="{FF2B5EF4-FFF2-40B4-BE49-F238E27FC236}">
                      <a16:creationId xmlns:a16="http://schemas.microsoft.com/office/drawing/2014/main" id="{1DAFF90A-EE91-504B-887A-A95C73E1AEC8}"/>
                    </a:ext>
                  </a:extLst>
                </p14:cNvPr>
                <p14:cNvContentPartPr/>
                <p14:nvPr/>
              </p14:nvContentPartPr>
              <p14:xfrm>
                <a:off x="2328213" y="5796947"/>
                <a:ext cx="54000" cy="11160"/>
              </p14:xfrm>
            </p:contentPart>
          </mc:Choice>
          <mc:Fallback xmlns="">
            <p:pic>
              <p:nvPicPr>
                <p:cNvPr id="1177" name="Entrada de lápiz 1176">
                  <a:extLst>
                    <a:ext uri="{FF2B5EF4-FFF2-40B4-BE49-F238E27FC236}">
                      <a16:creationId xmlns:a16="http://schemas.microsoft.com/office/drawing/2014/main" id="{1DAFF90A-EE91-504B-887A-A95C73E1AEC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20653" y="5789387"/>
                  <a:ext cx="68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178" name="Entrada de lápiz 1177">
                  <a:extLst>
                    <a:ext uri="{FF2B5EF4-FFF2-40B4-BE49-F238E27FC236}">
                      <a16:creationId xmlns:a16="http://schemas.microsoft.com/office/drawing/2014/main" id="{02B8CA55-71B4-6545-9E6F-48C25092E2D1}"/>
                    </a:ext>
                  </a:extLst>
                </p14:cNvPr>
                <p14:cNvContentPartPr/>
                <p14:nvPr/>
              </p14:nvContentPartPr>
              <p14:xfrm>
                <a:off x="2468613" y="5786147"/>
                <a:ext cx="66600" cy="6840"/>
              </p14:xfrm>
            </p:contentPart>
          </mc:Choice>
          <mc:Fallback xmlns="">
            <p:pic>
              <p:nvPicPr>
                <p:cNvPr id="1178" name="Entrada de lápiz 1177">
                  <a:extLst>
                    <a:ext uri="{FF2B5EF4-FFF2-40B4-BE49-F238E27FC236}">
                      <a16:creationId xmlns:a16="http://schemas.microsoft.com/office/drawing/2014/main" id="{02B8CA55-71B4-6545-9E6F-48C25092E2D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61053" y="5778587"/>
                  <a:ext cx="81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179" name="Entrada de lápiz 1178">
                  <a:extLst>
                    <a:ext uri="{FF2B5EF4-FFF2-40B4-BE49-F238E27FC236}">
                      <a16:creationId xmlns:a16="http://schemas.microsoft.com/office/drawing/2014/main" id="{0CF8BD27-C016-2F42-9C27-49459017C49A}"/>
                    </a:ext>
                  </a:extLst>
                </p14:cNvPr>
                <p14:cNvContentPartPr/>
                <p14:nvPr/>
              </p14:nvContentPartPr>
              <p14:xfrm>
                <a:off x="2624493" y="5800187"/>
                <a:ext cx="101880" cy="7560"/>
              </p14:xfrm>
            </p:contentPart>
          </mc:Choice>
          <mc:Fallback xmlns="">
            <p:pic>
              <p:nvPicPr>
                <p:cNvPr id="1179" name="Entrada de lápiz 1178">
                  <a:extLst>
                    <a:ext uri="{FF2B5EF4-FFF2-40B4-BE49-F238E27FC236}">
                      <a16:creationId xmlns:a16="http://schemas.microsoft.com/office/drawing/2014/main" id="{0CF8BD27-C016-2F42-9C27-49459017C49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616933" y="5792627"/>
                  <a:ext cx="11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180" name="Entrada de lápiz 1179">
                  <a:extLst>
                    <a:ext uri="{FF2B5EF4-FFF2-40B4-BE49-F238E27FC236}">
                      <a16:creationId xmlns:a16="http://schemas.microsoft.com/office/drawing/2014/main" id="{E4944013-FA39-8E45-A1C9-021955A40B45}"/>
                    </a:ext>
                  </a:extLst>
                </p14:cNvPr>
                <p14:cNvContentPartPr/>
                <p14:nvPr/>
              </p14:nvContentPartPr>
              <p14:xfrm>
                <a:off x="2785053" y="5778947"/>
                <a:ext cx="173520" cy="20880"/>
              </p14:xfrm>
            </p:contentPart>
          </mc:Choice>
          <mc:Fallback xmlns="">
            <p:pic>
              <p:nvPicPr>
                <p:cNvPr id="1180" name="Entrada de lápiz 1179">
                  <a:extLst>
                    <a:ext uri="{FF2B5EF4-FFF2-40B4-BE49-F238E27FC236}">
                      <a16:creationId xmlns:a16="http://schemas.microsoft.com/office/drawing/2014/main" id="{E4944013-FA39-8E45-A1C9-021955A40B4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777493" y="5771387"/>
                  <a:ext cx="188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182" name="Entrada de lápiz 1181">
                  <a:extLst>
                    <a:ext uri="{FF2B5EF4-FFF2-40B4-BE49-F238E27FC236}">
                      <a16:creationId xmlns:a16="http://schemas.microsoft.com/office/drawing/2014/main" id="{1C596AD3-0BBF-DC4E-9DB2-C96AF60BE385}"/>
                    </a:ext>
                  </a:extLst>
                </p14:cNvPr>
                <p14:cNvContentPartPr/>
                <p14:nvPr/>
              </p14:nvContentPartPr>
              <p14:xfrm>
                <a:off x="2681373" y="5859947"/>
                <a:ext cx="67680" cy="9000"/>
              </p14:xfrm>
            </p:contentPart>
          </mc:Choice>
          <mc:Fallback xmlns="">
            <p:pic>
              <p:nvPicPr>
                <p:cNvPr id="1182" name="Entrada de lápiz 1181">
                  <a:extLst>
                    <a:ext uri="{FF2B5EF4-FFF2-40B4-BE49-F238E27FC236}">
                      <a16:creationId xmlns:a16="http://schemas.microsoft.com/office/drawing/2014/main" id="{1C596AD3-0BBF-DC4E-9DB2-C96AF60BE3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673813" y="5852387"/>
                  <a:ext cx="82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184" name="Entrada de lápiz 1183">
                  <a:extLst>
                    <a:ext uri="{FF2B5EF4-FFF2-40B4-BE49-F238E27FC236}">
                      <a16:creationId xmlns:a16="http://schemas.microsoft.com/office/drawing/2014/main" id="{0E5CDC8E-7FE2-8D4D-95E2-7773FF5AD4C0}"/>
                    </a:ext>
                  </a:extLst>
                </p14:cNvPr>
                <p14:cNvContentPartPr/>
                <p14:nvPr/>
              </p14:nvContentPartPr>
              <p14:xfrm>
                <a:off x="1556373" y="5833307"/>
                <a:ext cx="1235520" cy="446400"/>
              </p14:xfrm>
            </p:contentPart>
          </mc:Choice>
          <mc:Fallback xmlns="">
            <p:pic>
              <p:nvPicPr>
                <p:cNvPr id="1184" name="Entrada de lápiz 1183">
                  <a:extLst>
                    <a:ext uri="{FF2B5EF4-FFF2-40B4-BE49-F238E27FC236}">
                      <a16:creationId xmlns:a16="http://schemas.microsoft.com/office/drawing/2014/main" id="{0E5CDC8E-7FE2-8D4D-95E2-7773FF5AD4C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48813" y="5825747"/>
                  <a:ext cx="125064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3" name="Grupo 1192">
            <a:extLst>
              <a:ext uri="{FF2B5EF4-FFF2-40B4-BE49-F238E27FC236}">
                <a16:creationId xmlns:a16="http://schemas.microsoft.com/office/drawing/2014/main" id="{65991DE6-B7A1-7C4A-855B-BADE82138E99}"/>
              </a:ext>
            </a:extLst>
          </p:cNvPr>
          <p:cNvGrpSpPr/>
          <p:nvPr/>
        </p:nvGrpSpPr>
        <p:grpSpPr>
          <a:xfrm>
            <a:off x="680133" y="6156227"/>
            <a:ext cx="938520" cy="173880"/>
            <a:chOff x="680133" y="6156227"/>
            <a:chExt cx="93852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186" name="Entrada de lápiz 1185">
                  <a:extLst>
                    <a:ext uri="{FF2B5EF4-FFF2-40B4-BE49-F238E27FC236}">
                      <a16:creationId xmlns:a16="http://schemas.microsoft.com/office/drawing/2014/main" id="{D6AC19D1-9B1C-9D4B-85AA-DA116051FEAD}"/>
                    </a:ext>
                  </a:extLst>
                </p14:cNvPr>
                <p14:cNvContentPartPr/>
                <p14:nvPr/>
              </p14:nvContentPartPr>
              <p14:xfrm>
                <a:off x="1068573" y="6247307"/>
                <a:ext cx="56880" cy="14400"/>
              </p14:xfrm>
            </p:contentPart>
          </mc:Choice>
          <mc:Fallback xmlns="">
            <p:pic>
              <p:nvPicPr>
                <p:cNvPr id="1186" name="Entrada de lápiz 1185">
                  <a:extLst>
                    <a:ext uri="{FF2B5EF4-FFF2-40B4-BE49-F238E27FC236}">
                      <a16:creationId xmlns:a16="http://schemas.microsoft.com/office/drawing/2014/main" id="{D6AC19D1-9B1C-9D4B-85AA-DA116051FEA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61013" y="6239747"/>
                  <a:ext cx="72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187" name="Entrada de lápiz 1186">
                  <a:extLst>
                    <a:ext uri="{FF2B5EF4-FFF2-40B4-BE49-F238E27FC236}">
                      <a16:creationId xmlns:a16="http://schemas.microsoft.com/office/drawing/2014/main" id="{A317FEE2-0FE6-E148-AA35-00A94F8AC4C3}"/>
                    </a:ext>
                  </a:extLst>
                </p14:cNvPr>
                <p14:cNvContentPartPr/>
                <p14:nvPr/>
              </p14:nvContentPartPr>
              <p14:xfrm>
                <a:off x="1196733" y="6263147"/>
                <a:ext cx="53640" cy="360"/>
              </p14:xfrm>
            </p:contentPart>
          </mc:Choice>
          <mc:Fallback xmlns="">
            <p:pic>
              <p:nvPicPr>
                <p:cNvPr id="1187" name="Entrada de lápiz 1186">
                  <a:extLst>
                    <a:ext uri="{FF2B5EF4-FFF2-40B4-BE49-F238E27FC236}">
                      <a16:creationId xmlns:a16="http://schemas.microsoft.com/office/drawing/2014/main" id="{A317FEE2-0FE6-E148-AA35-00A94F8AC4C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89173" y="6255587"/>
                  <a:ext cx="68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188" name="Entrada de lápiz 1187">
                  <a:extLst>
                    <a:ext uri="{FF2B5EF4-FFF2-40B4-BE49-F238E27FC236}">
                      <a16:creationId xmlns:a16="http://schemas.microsoft.com/office/drawing/2014/main" id="{1D78D988-5939-3544-9665-950C6C00735D}"/>
                    </a:ext>
                  </a:extLst>
                </p14:cNvPr>
                <p14:cNvContentPartPr/>
                <p14:nvPr/>
              </p14:nvContentPartPr>
              <p14:xfrm>
                <a:off x="1363773" y="6242987"/>
                <a:ext cx="86040" cy="18360"/>
              </p14:xfrm>
            </p:contentPart>
          </mc:Choice>
          <mc:Fallback xmlns="">
            <p:pic>
              <p:nvPicPr>
                <p:cNvPr id="1188" name="Entrada de lápiz 1187">
                  <a:extLst>
                    <a:ext uri="{FF2B5EF4-FFF2-40B4-BE49-F238E27FC236}">
                      <a16:creationId xmlns:a16="http://schemas.microsoft.com/office/drawing/2014/main" id="{1D78D988-5939-3544-9665-950C6C00735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56213" y="6235427"/>
                  <a:ext cx="101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189" name="Entrada de lápiz 1188">
                  <a:extLst>
                    <a:ext uri="{FF2B5EF4-FFF2-40B4-BE49-F238E27FC236}">
                      <a16:creationId xmlns:a16="http://schemas.microsoft.com/office/drawing/2014/main" id="{EEE7ECF7-002F-9549-9B33-E4FC40D1319F}"/>
                    </a:ext>
                  </a:extLst>
                </p14:cNvPr>
                <p14:cNvContentPartPr/>
                <p14:nvPr/>
              </p14:nvContentPartPr>
              <p14:xfrm>
                <a:off x="1530453" y="6239747"/>
                <a:ext cx="88200" cy="1440"/>
              </p14:xfrm>
            </p:contentPart>
          </mc:Choice>
          <mc:Fallback xmlns="">
            <p:pic>
              <p:nvPicPr>
                <p:cNvPr id="1189" name="Entrada de lápiz 1188">
                  <a:extLst>
                    <a:ext uri="{FF2B5EF4-FFF2-40B4-BE49-F238E27FC236}">
                      <a16:creationId xmlns:a16="http://schemas.microsoft.com/office/drawing/2014/main" id="{EEE7ECF7-002F-9549-9B33-E4FC40D1319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22893" y="6232187"/>
                  <a:ext cx="1029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190" name="Entrada de lápiz 1189">
                  <a:extLst>
                    <a:ext uri="{FF2B5EF4-FFF2-40B4-BE49-F238E27FC236}">
                      <a16:creationId xmlns:a16="http://schemas.microsoft.com/office/drawing/2014/main" id="{507B8C1F-3674-624A-AA89-850C961752CE}"/>
                    </a:ext>
                  </a:extLst>
                </p14:cNvPr>
                <p14:cNvContentPartPr/>
                <p14:nvPr/>
              </p14:nvContentPartPr>
              <p14:xfrm>
                <a:off x="680133" y="6156227"/>
                <a:ext cx="140760" cy="118080"/>
              </p14:xfrm>
            </p:contentPart>
          </mc:Choice>
          <mc:Fallback xmlns="">
            <p:pic>
              <p:nvPicPr>
                <p:cNvPr id="1190" name="Entrada de lápiz 1189">
                  <a:extLst>
                    <a:ext uri="{FF2B5EF4-FFF2-40B4-BE49-F238E27FC236}">
                      <a16:creationId xmlns:a16="http://schemas.microsoft.com/office/drawing/2014/main" id="{507B8C1F-3674-624A-AA89-850C961752C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72573" y="6148667"/>
                  <a:ext cx="155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191" name="Entrada de lápiz 1190">
                  <a:extLst>
                    <a:ext uri="{FF2B5EF4-FFF2-40B4-BE49-F238E27FC236}">
                      <a16:creationId xmlns:a16="http://schemas.microsoft.com/office/drawing/2014/main" id="{4B3DB9B6-D4D1-B946-9108-74BE62F4D1A5}"/>
                    </a:ext>
                  </a:extLst>
                </p14:cNvPr>
                <p14:cNvContentPartPr/>
                <p14:nvPr/>
              </p14:nvContentPartPr>
              <p14:xfrm>
                <a:off x="837453" y="6257027"/>
                <a:ext cx="67680" cy="73080"/>
              </p14:xfrm>
            </p:contentPart>
          </mc:Choice>
          <mc:Fallback xmlns="">
            <p:pic>
              <p:nvPicPr>
                <p:cNvPr id="1191" name="Entrada de lápiz 1190">
                  <a:extLst>
                    <a:ext uri="{FF2B5EF4-FFF2-40B4-BE49-F238E27FC236}">
                      <a16:creationId xmlns:a16="http://schemas.microsoft.com/office/drawing/2014/main" id="{4B3DB9B6-D4D1-B946-9108-74BE62F4D1A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29893" y="6249467"/>
                  <a:ext cx="82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192" name="Entrada de lápiz 1191">
                  <a:extLst>
                    <a:ext uri="{FF2B5EF4-FFF2-40B4-BE49-F238E27FC236}">
                      <a16:creationId xmlns:a16="http://schemas.microsoft.com/office/drawing/2014/main" id="{8298F385-492B-2C4B-81B4-0E4900372183}"/>
                    </a:ext>
                  </a:extLst>
                </p14:cNvPr>
                <p14:cNvContentPartPr/>
                <p14:nvPr/>
              </p14:nvContentPartPr>
              <p14:xfrm>
                <a:off x="959493" y="6244067"/>
                <a:ext cx="104040" cy="84960"/>
              </p14:xfrm>
            </p:contentPart>
          </mc:Choice>
          <mc:Fallback xmlns="">
            <p:pic>
              <p:nvPicPr>
                <p:cNvPr id="1192" name="Entrada de lápiz 1191">
                  <a:extLst>
                    <a:ext uri="{FF2B5EF4-FFF2-40B4-BE49-F238E27FC236}">
                      <a16:creationId xmlns:a16="http://schemas.microsoft.com/office/drawing/2014/main" id="{8298F385-492B-2C4B-81B4-0E490037218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51933" y="6236507"/>
                  <a:ext cx="119160" cy="99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Google Shape;470;p26">
            <a:extLst>
              <a:ext uri="{FF2B5EF4-FFF2-40B4-BE49-F238E27FC236}">
                <a16:creationId xmlns:a16="http://schemas.microsoft.com/office/drawing/2014/main" id="{7CAE4B46-92C0-7F1D-3666-9A7B1B35EE6B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de PWM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4A450F85-705A-3598-6C46-686D628F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</p:spTree>
    <p:extLst>
      <p:ext uri="{BB962C8B-B14F-4D97-AF65-F5344CB8AC3E}">
        <p14:creationId xmlns:p14="http://schemas.microsoft.com/office/powerpoint/2010/main" val="4172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204CD9-A424-CB45-BB49-F67F9B69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0" y="84455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BDFF39A-55B7-0243-8854-A44818825092}"/>
              </a:ext>
            </a:extLst>
          </p:cNvPr>
          <p:cNvCxnSpPr>
            <a:cxnSpLocks/>
          </p:cNvCxnSpPr>
          <p:nvPr/>
        </p:nvCxnSpPr>
        <p:spPr>
          <a:xfrm>
            <a:off x="2002971" y="1519465"/>
            <a:ext cx="1551214" cy="1202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2CE9D7E-0F82-D84C-993E-A56E8E04C3F6}"/>
              </a:ext>
            </a:extLst>
          </p:cNvPr>
          <p:cNvCxnSpPr>
            <a:cxnSpLocks/>
            <a:endCxn id="10" idx="7"/>
          </p:cNvCxnSpPr>
          <p:nvPr/>
        </p:nvCxnSpPr>
        <p:spPr>
          <a:xfrm>
            <a:off x="2100942" y="1241879"/>
            <a:ext cx="4177190" cy="2442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BDF1C4B-38C9-0440-90F2-D19260D073E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554185" y="3903437"/>
            <a:ext cx="2198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A1AAEBA8-F3F3-5E40-A520-AAC72B12FF09}"/>
              </a:ext>
            </a:extLst>
          </p:cNvPr>
          <p:cNvSpPr/>
          <p:nvPr/>
        </p:nvSpPr>
        <p:spPr>
          <a:xfrm>
            <a:off x="5721803" y="3593194"/>
            <a:ext cx="651780" cy="62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B4E7800-1ADC-6442-B5A1-E809A8514D27}"/>
              </a:ext>
            </a:extLst>
          </p:cNvPr>
          <p:cNvSpPr txBox="1"/>
          <p:nvPr/>
        </p:nvSpPr>
        <p:spPr>
          <a:xfrm>
            <a:off x="5753078" y="3718771"/>
            <a:ext cx="52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Vdc</a:t>
            </a:r>
            <a:endParaRPr lang="es-CO" dirty="0"/>
          </a:p>
        </p:txBody>
      </p:sp>
      <p:pic>
        <p:nvPicPr>
          <p:cNvPr id="11" name="Google Shape;1002;p40">
            <a:extLst>
              <a:ext uri="{FF2B5EF4-FFF2-40B4-BE49-F238E27FC236}">
                <a16:creationId xmlns:a16="http://schemas.microsoft.com/office/drawing/2014/main" id="{215CD30A-3117-D342-BBCA-4176BF9B26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415" y="2884835"/>
            <a:ext cx="2677473" cy="2876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85C524F-0AB7-C448-918C-8EDD578D35C0}"/>
              </a:ext>
            </a:extLst>
          </p:cNvPr>
          <p:cNvCxnSpPr/>
          <p:nvPr/>
        </p:nvCxnSpPr>
        <p:spPr>
          <a:xfrm>
            <a:off x="3554185" y="2722336"/>
            <a:ext cx="0" cy="870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21940B2-EEF1-1E46-B5DD-63EAEA54E603}"/>
              </a:ext>
            </a:extLst>
          </p:cNvPr>
          <p:cNvCxnSpPr/>
          <p:nvPr/>
        </p:nvCxnSpPr>
        <p:spPr>
          <a:xfrm flipH="1">
            <a:off x="3363686" y="3593194"/>
            <a:ext cx="190499" cy="216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A9F19D4-82F8-C44A-815E-7D05AACD409D}"/>
              </a:ext>
            </a:extLst>
          </p:cNvPr>
          <p:cNvSpPr/>
          <p:nvPr/>
        </p:nvSpPr>
        <p:spPr>
          <a:xfrm>
            <a:off x="3246888" y="3429000"/>
            <a:ext cx="617541" cy="65910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5FE658B-5554-1B41-8B02-3B95AB382C62}"/>
                  </a:ext>
                </a:extLst>
              </p14:cNvPr>
              <p14:cNvContentPartPr/>
              <p14:nvPr/>
            </p14:nvContentPartPr>
            <p14:xfrm>
              <a:off x="3487773" y="5515787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5FE658B-5554-1B41-8B02-3B95AB382C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0213" y="5508227"/>
                <a:ext cx="1548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o 37">
            <a:extLst>
              <a:ext uri="{FF2B5EF4-FFF2-40B4-BE49-F238E27FC236}">
                <a16:creationId xmlns:a16="http://schemas.microsoft.com/office/drawing/2014/main" id="{C38FED72-B052-F44F-A61B-AE369263D72B}"/>
              </a:ext>
            </a:extLst>
          </p:cNvPr>
          <p:cNvGrpSpPr/>
          <p:nvPr/>
        </p:nvGrpSpPr>
        <p:grpSpPr>
          <a:xfrm>
            <a:off x="3468333" y="5416427"/>
            <a:ext cx="1934280" cy="727200"/>
            <a:chOff x="3468333" y="5416427"/>
            <a:chExt cx="1934280" cy="72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D97E99C-FABF-694C-9084-524D35586CD2}"/>
                    </a:ext>
                  </a:extLst>
                </p14:cNvPr>
                <p14:cNvContentPartPr/>
                <p14:nvPr/>
              </p14:nvContentPartPr>
              <p14:xfrm>
                <a:off x="3468333" y="5416427"/>
                <a:ext cx="110520" cy="2386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D97E99C-FABF-694C-9084-524D35586C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60773" y="5409227"/>
                  <a:ext cx="125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D849A63D-887F-5344-B2E1-B9CE1C2997C6}"/>
                    </a:ext>
                  </a:extLst>
                </p14:cNvPr>
                <p14:cNvContentPartPr/>
                <p14:nvPr/>
              </p14:nvContentPartPr>
              <p14:xfrm>
                <a:off x="3627093" y="5552147"/>
                <a:ext cx="72720" cy="838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D849A63D-887F-5344-B2E1-B9CE1C2997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19533" y="5544587"/>
                  <a:ext cx="87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6D94E4F-BF9D-CA46-A384-B320A65E992A}"/>
                    </a:ext>
                  </a:extLst>
                </p14:cNvPr>
                <p14:cNvContentPartPr/>
                <p14:nvPr/>
              </p14:nvContentPartPr>
              <p14:xfrm>
                <a:off x="3668493" y="5421107"/>
                <a:ext cx="72000" cy="648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6D94E4F-BF9D-CA46-A384-B320A65E99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0933" y="5413547"/>
                  <a:ext cx="87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D4D98F6-B658-AD44-98EC-2ADC9996E2B1}"/>
                    </a:ext>
                  </a:extLst>
                </p14:cNvPr>
                <p14:cNvContentPartPr/>
                <p14:nvPr/>
              </p14:nvContentPartPr>
              <p14:xfrm>
                <a:off x="3668493" y="5485907"/>
                <a:ext cx="185040" cy="1598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D4D98F6-B658-AD44-98EC-2ADC9996E2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60933" y="5478347"/>
                  <a:ext cx="199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CC8C0E3-DDE5-7E4F-81BD-D0092F167936}"/>
                    </a:ext>
                  </a:extLst>
                </p14:cNvPr>
                <p14:cNvContentPartPr/>
                <p14:nvPr/>
              </p14:nvContentPartPr>
              <p14:xfrm>
                <a:off x="3768933" y="5542427"/>
                <a:ext cx="59040" cy="1184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CC8C0E3-DDE5-7E4F-81BD-D0092F1679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1373" y="5534867"/>
                  <a:ext cx="74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7BDCD05-078A-E447-8511-251E785152D9}"/>
                    </a:ext>
                  </a:extLst>
                </p14:cNvPr>
                <p14:cNvContentPartPr/>
                <p14:nvPr/>
              </p14:nvContentPartPr>
              <p14:xfrm>
                <a:off x="3906813" y="5575547"/>
                <a:ext cx="13320" cy="907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7BDCD05-078A-E447-8511-251E785152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99253" y="5567987"/>
                  <a:ext cx="28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7B313D50-5C7E-B145-BD12-BB8784E0101C}"/>
                    </a:ext>
                  </a:extLst>
                </p14:cNvPr>
                <p14:cNvContentPartPr/>
                <p14:nvPr/>
              </p14:nvContentPartPr>
              <p14:xfrm>
                <a:off x="3905733" y="5449547"/>
                <a:ext cx="360" cy="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7B313D50-5C7E-B145-BD12-BB8784E010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98173" y="544198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2AFA26A-F728-AE42-8611-C27541762EFF}"/>
                    </a:ext>
                  </a:extLst>
                </p14:cNvPr>
                <p14:cNvContentPartPr/>
                <p14:nvPr/>
              </p14:nvContentPartPr>
              <p14:xfrm>
                <a:off x="3981693" y="5558267"/>
                <a:ext cx="162000" cy="1029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2AFA26A-F728-AE42-8611-C27541762E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74133" y="5550707"/>
                  <a:ext cx="176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F720C32-748A-204F-9CF3-A5E7AB4E7D54}"/>
                    </a:ext>
                  </a:extLst>
                </p14:cNvPr>
                <p14:cNvContentPartPr/>
                <p14:nvPr/>
              </p14:nvContentPartPr>
              <p14:xfrm>
                <a:off x="4199493" y="5544587"/>
                <a:ext cx="93960" cy="810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F720C32-748A-204F-9CF3-A5E7AB4E7D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91933" y="5537027"/>
                  <a:ext cx="109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6D86475B-343B-3342-BE78-367E3FEF75A3}"/>
                    </a:ext>
                  </a:extLst>
                </p14:cNvPr>
                <p14:cNvContentPartPr/>
                <p14:nvPr/>
              </p14:nvContentPartPr>
              <p14:xfrm>
                <a:off x="4556973" y="5417147"/>
                <a:ext cx="36360" cy="2419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6D86475B-343B-3342-BE78-367E3FEF75A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49773" y="5409587"/>
                  <a:ext cx="51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2672733-E044-D54A-9369-B1D35F1C8C65}"/>
                    </a:ext>
                  </a:extLst>
                </p14:cNvPr>
                <p14:cNvContentPartPr/>
                <p14:nvPr/>
              </p14:nvContentPartPr>
              <p14:xfrm>
                <a:off x="4506933" y="5534867"/>
                <a:ext cx="275400" cy="1335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2672733-E044-D54A-9369-B1D35F1C8C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99373" y="5527307"/>
                  <a:ext cx="290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E80547D-B325-D143-AD7D-5E58D03F6624}"/>
                    </a:ext>
                  </a:extLst>
                </p14:cNvPr>
                <p14:cNvContentPartPr/>
                <p14:nvPr/>
              </p14:nvContentPartPr>
              <p14:xfrm>
                <a:off x="4789173" y="5546747"/>
                <a:ext cx="82800" cy="954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E80547D-B325-D143-AD7D-5E58D03F66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81613" y="5539187"/>
                  <a:ext cx="97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E4DEB1B3-C478-244C-90D4-ED0CA24DB171}"/>
                    </a:ext>
                  </a:extLst>
                </p14:cNvPr>
                <p14:cNvContentPartPr/>
                <p14:nvPr/>
              </p14:nvContentPartPr>
              <p14:xfrm>
                <a:off x="4954053" y="5556827"/>
                <a:ext cx="74160" cy="982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E4DEB1B3-C478-244C-90D4-ED0CA24DB1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46493" y="5549267"/>
                  <a:ext cx="89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AC0BE52-C25C-4047-B71B-7C4CE645C962}"/>
                    </a:ext>
                  </a:extLst>
                </p14:cNvPr>
                <p14:cNvContentPartPr/>
                <p14:nvPr/>
              </p14:nvContentPartPr>
              <p14:xfrm>
                <a:off x="5086533" y="5534867"/>
                <a:ext cx="74160" cy="113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AC0BE52-C25C-4047-B71B-7C4CE645C96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78973" y="5527307"/>
                  <a:ext cx="89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F4BF72DF-7CD7-D847-B973-11E5DF9F297F}"/>
                    </a:ext>
                  </a:extLst>
                </p14:cNvPr>
                <p14:cNvContentPartPr/>
                <p14:nvPr/>
              </p14:nvContentPartPr>
              <p14:xfrm>
                <a:off x="5266533" y="5432267"/>
                <a:ext cx="14760" cy="2592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F4BF72DF-7CD7-D847-B973-11E5DF9F29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58973" y="5424707"/>
                  <a:ext cx="29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54A2362-F292-E545-8841-F3410D7DFF04}"/>
                    </a:ext>
                  </a:extLst>
                </p14:cNvPr>
                <p14:cNvContentPartPr/>
                <p14:nvPr/>
              </p14:nvContentPartPr>
              <p14:xfrm>
                <a:off x="5225493" y="5582387"/>
                <a:ext cx="101880" cy="374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54A2362-F292-E545-8841-F3410D7DFF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17933" y="5574827"/>
                  <a:ext cx="117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27AA949-2958-6D41-BFE9-FC8D2F0B585B}"/>
                    </a:ext>
                  </a:extLst>
                </p14:cNvPr>
                <p14:cNvContentPartPr/>
                <p14:nvPr/>
              </p14:nvContentPartPr>
              <p14:xfrm>
                <a:off x="5387133" y="5653667"/>
                <a:ext cx="15480" cy="154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27AA949-2958-6D41-BFE9-FC8D2F0B585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9573" y="5646107"/>
                  <a:ext cx="30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0642365-E2AA-CA41-92F1-3B85C169E881}"/>
                    </a:ext>
                  </a:extLst>
                </p14:cNvPr>
                <p14:cNvContentPartPr/>
                <p14:nvPr/>
              </p14:nvContentPartPr>
              <p14:xfrm>
                <a:off x="3575253" y="5879387"/>
                <a:ext cx="514800" cy="954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0642365-E2AA-CA41-92F1-3B85C169E88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67693" y="5872187"/>
                  <a:ext cx="529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BD8FE5C-B69A-DC4C-8485-DF914EB08C83}"/>
                    </a:ext>
                  </a:extLst>
                </p14:cNvPr>
                <p14:cNvContentPartPr/>
                <p14:nvPr/>
              </p14:nvContentPartPr>
              <p14:xfrm>
                <a:off x="4133613" y="5862107"/>
                <a:ext cx="80640" cy="990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BD8FE5C-B69A-DC4C-8485-DF914EB08C8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26053" y="5854547"/>
                  <a:ext cx="95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E307E52-E6FD-7644-AB33-FC8E3FBE4D5E}"/>
                    </a:ext>
                  </a:extLst>
                </p14:cNvPr>
                <p14:cNvContentPartPr/>
                <p14:nvPr/>
              </p14:nvContentPartPr>
              <p14:xfrm>
                <a:off x="4271493" y="5858867"/>
                <a:ext cx="92520" cy="2847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E307E52-E6FD-7644-AB33-FC8E3FBE4D5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63933" y="5851307"/>
                  <a:ext cx="107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90FE310-7A50-B14B-BD69-D63BC74946B3}"/>
                    </a:ext>
                  </a:extLst>
                </p14:cNvPr>
                <p14:cNvContentPartPr/>
                <p14:nvPr/>
              </p14:nvContentPartPr>
              <p14:xfrm>
                <a:off x="4453293" y="5891267"/>
                <a:ext cx="24480" cy="687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90FE310-7A50-B14B-BD69-D63BC74946B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45733" y="5883707"/>
                  <a:ext cx="39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20FA4F5-6618-7F43-B74F-64C41840FEED}"/>
                    </a:ext>
                  </a:extLst>
                </p14:cNvPr>
                <p14:cNvContentPartPr/>
                <p14:nvPr/>
              </p14:nvContentPartPr>
              <p14:xfrm>
                <a:off x="4479213" y="5710907"/>
                <a:ext cx="104040" cy="604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20FA4F5-6618-7F43-B74F-64C41840FEE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71653" y="5703347"/>
                  <a:ext cx="119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47F3526-3D64-7249-B648-D4E73DDCFCAF}"/>
                    </a:ext>
                  </a:extLst>
                </p14:cNvPr>
                <p14:cNvContentPartPr/>
                <p14:nvPr/>
              </p14:nvContentPartPr>
              <p14:xfrm>
                <a:off x="4641933" y="5826827"/>
                <a:ext cx="61200" cy="1234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47F3526-3D64-7249-B648-D4E73DDCFCA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34373" y="5819267"/>
                  <a:ext cx="7632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8527D385-7A68-A64A-A38D-19F15EFC072C}"/>
                  </a:ext>
                </a:extLst>
              </p14:cNvPr>
              <p14:cNvContentPartPr/>
              <p14:nvPr/>
            </p14:nvContentPartPr>
            <p14:xfrm>
              <a:off x="617133" y="5369627"/>
              <a:ext cx="220680" cy="15588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8527D385-7A68-A64A-A38D-19F15EFC072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09573" y="5362427"/>
                <a:ext cx="23580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o 41">
            <a:extLst>
              <a:ext uri="{FF2B5EF4-FFF2-40B4-BE49-F238E27FC236}">
                <a16:creationId xmlns:a16="http://schemas.microsoft.com/office/drawing/2014/main" id="{06E46FBC-C402-7848-B8B3-8A060E79C47F}"/>
              </a:ext>
            </a:extLst>
          </p:cNvPr>
          <p:cNvGrpSpPr/>
          <p:nvPr/>
        </p:nvGrpSpPr>
        <p:grpSpPr>
          <a:xfrm>
            <a:off x="448293" y="5548907"/>
            <a:ext cx="288000" cy="666360"/>
            <a:chOff x="448293" y="5548907"/>
            <a:chExt cx="28800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1BCD4DD-698A-1A41-AE3D-072F30D528F7}"/>
                    </a:ext>
                  </a:extLst>
                </p14:cNvPr>
                <p14:cNvContentPartPr/>
                <p14:nvPr/>
              </p14:nvContentPartPr>
              <p14:xfrm>
                <a:off x="448293" y="5548907"/>
                <a:ext cx="127800" cy="975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1BCD4DD-698A-1A41-AE3D-072F30D528F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0733" y="5541347"/>
                  <a:ext cx="14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0B62055-2B36-434E-95CA-3310A7CC1F30}"/>
                    </a:ext>
                  </a:extLst>
                </p14:cNvPr>
                <p14:cNvContentPartPr/>
                <p14:nvPr/>
              </p14:nvContentPartPr>
              <p14:xfrm>
                <a:off x="465213" y="5569067"/>
                <a:ext cx="271080" cy="6462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0B62055-2B36-434E-95CA-3310A7CC1F3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7653" y="5561507"/>
                  <a:ext cx="285840" cy="66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" name="Grupo 1031">
            <a:extLst>
              <a:ext uri="{FF2B5EF4-FFF2-40B4-BE49-F238E27FC236}">
                <a16:creationId xmlns:a16="http://schemas.microsoft.com/office/drawing/2014/main" id="{7081E532-C5AD-2E40-BF4E-72F0A7A69115}"/>
              </a:ext>
            </a:extLst>
          </p:cNvPr>
          <p:cNvGrpSpPr/>
          <p:nvPr/>
        </p:nvGrpSpPr>
        <p:grpSpPr>
          <a:xfrm>
            <a:off x="861213" y="6085667"/>
            <a:ext cx="647280" cy="368640"/>
            <a:chOff x="861213" y="6085667"/>
            <a:chExt cx="64728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197F917-8909-C348-8AEB-924F067858D6}"/>
                    </a:ext>
                  </a:extLst>
                </p14:cNvPr>
                <p14:cNvContentPartPr/>
                <p14:nvPr/>
              </p14:nvContentPartPr>
              <p14:xfrm>
                <a:off x="861213" y="6085667"/>
                <a:ext cx="78480" cy="2106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197F917-8909-C348-8AEB-924F067858D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3653" y="6078107"/>
                  <a:ext cx="93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9FAC7613-E96B-0F47-A2A7-3A56BA4CF6DC}"/>
                    </a:ext>
                  </a:extLst>
                </p14:cNvPr>
                <p14:cNvContentPartPr/>
                <p14:nvPr/>
              </p14:nvContentPartPr>
              <p14:xfrm>
                <a:off x="979653" y="6259907"/>
                <a:ext cx="38520" cy="655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9FAC7613-E96B-0F47-A2A7-3A56BA4CF6D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2093" y="6252347"/>
                  <a:ext cx="53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D639655D-9B50-414D-A9C0-0C5862F44C95}"/>
                    </a:ext>
                  </a:extLst>
                </p14:cNvPr>
                <p14:cNvContentPartPr/>
                <p14:nvPr/>
              </p14:nvContentPartPr>
              <p14:xfrm>
                <a:off x="1050213" y="6144707"/>
                <a:ext cx="28080" cy="2080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D639655D-9B50-414D-A9C0-0C5862F44C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42653" y="6137147"/>
                  <a:ext cx="43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63EF5B3C-5300-5C48-924B-26FFA1C2C4D2}"/>
                    </a:ext>
                  </a:extLst>
                </p14:cNvPr>
                <p14:cNvContentPartPr/>
                <p14:nvPr/>
              </p14:nvContentPartPr>
              <p14:xfrm>
                <a:off x="1161453" y="6110147"/>
                <a:ext cx="6840" cy="2196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63EF5B3C-5300-5C48-924B-26FFA1C2C4D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53893" y="6102587"/>
                  <a:ext cx="21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A369A46-FE1E-2B43-B04E-00387F68A97F}"/>
                    </a:ext>
                  </a:extLst>
                </p14:cNvPr>
                <p14:cNvContentPartPr/>
                <p14:nvPr/>
              </p14:nvContentPartPr>
              <p14:xfrm>
                <a:off x="1110333" y="6266387"/>
                <a:ext cx="107280" cy="324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A369A46-FE1E-2B43-B04E-00387F68A97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2773" y="6258827"/>
                  <a:ext cx="122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D988962A-6C5B-AA4F-B0A6-9845C2C34BA7}"/>
                    </a:ext>
                  </a:extLst>
                </p14:cNvPr>
                <p14:cNvContentPartPr/>
                <p14:nvPr/>
              </p14:nvContentPartPr>
              <p14:xfrm>
                <a:off x="1253613" y="6264227"/>
                <a:ext cx="24840" cy="860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D988962A-6C5B-AA4F-B0A6-9845C2C34BA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246053" y="6256667"/>
                  <a:ext cx="39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C15C6907-8AFC-754D-9C47-45A9AC7C69EB}"/>
                    </a:ext>
                  </a:extLst>
                </p14:cNvPr>
                <p14:cNvContentPartPr/>
                <p14:nvPr/>
              </p14:nvContentPartPr>
              <p14:xfrm>
                <a:off x="1310133" y="6286907"/>
                <a:ext cx="22680" cy="1674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C15C6907-8AFC-754D-9C47-45A9AC7C69E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02573" y="6279347"/>
                  <a:ext cx="37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98EA917-F88B-D343-9A33-6E33A42D246C}"/>
                    </a:ext>
                  </a:extLst>
                </p14:cNvPr>
                <p14:cNvContentPartPr/>
                <p14:nvPr/>
              </p14:nvContentPartPr>
              <p14:xfrm>
                <a:off x="1316613" y="6199067"/>
                <a:ext cx="14400" cy="216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98EA917-F88B-D343-9A33-6E33A42D246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09053" y="6191507"/>
                  <a:ext cx="29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C5D64F27-FB34-A94C-8DE7-F44112059187}"/>
                    </a:ext>
                  </a:extLst>
                </p14:cNvPr>
                <p14:cNvContentPartPr/>
                <p14:nvPr/>
              </p14:nvContentPartPr>
              <p14:xfrm>
                <a:off x="1397973" y="6223547"/>
                <a:ext cx="110520" cy="734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C5D64F27-FB34-A94C-8DE7-F4411205918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90413" y="6215987"/>
                  <a:ext cx="12564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1" name="Grupo 1030">
            <a:extLst>
              <a:ext uri="{FF2B5EF4-FFF2-40B4-BE49-F238E27FC236}">
                <a16:creationId xmlns:a16="http://schemas.microsoft.com/office/drawing/2014/main" id="{582CBB39-F726-7F4C-9005-8E6B1185E99C}"/>
              </a:ext>
            </a:extLst>
          </p:cNvPr>
          <p:cNvGrpSpPr/>
          <p:nvPr/>
        </p:nvGrpSpPr>
        <p:grpSpPr>
          <a:xfrm>
            <a:off x="1752933" y="6151907"/>
            <a:ext cx="662400" cy="189720"/>
            <a:chOff x="1752933" y="6151907"/>
            <a:chExt cx="6624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1E92C9F1-11D7-9947-945C-6505D40EB26C}"/>
                    </a:ext>
                  </a:extLst>
                </p14:cNvPr>
                <p14:cNvContentPartPr/>
                <p14:nvPr/>
              </p14:nvContentPartPr>
              <p14:xfrm>
                <a:off x="1752933" y="6237587"/>
                <a:ext cx="75240" cy="1040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1E92C9F1-11D7-9947-945C-6505D40EB2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45373" y="6230027"/>
                  <a:ext cx="90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F3EE2D40-C340-3541-9DD5-1D18539DFF7F}"/>
                    </a:ext>
                  </a:extLst>
                </p14:cNvPr>
                <p14:cNvContentPartPr/>
                <p14:nvPr/>
              </p14:nvContentPartPr>
              <p14:xfrm>
                <a:off x="1867773" y="6254147"/>
                <a:ext cx="41760" cy="658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F3EE2D40-C340-3541-9DD5-1D18539DFF7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860213" y="6246587"/>
                  <a:ext cx="56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3C26D777-4662-544E-B2CB-E7338978BBD5}"/>
                    </a:ext>
                  </a:extLst>
                </p14:cNvPr>
                <p14:cNvContentPartPr/>
                <p14:nvPr/>
              </p14:nvContentPartPr>
              <p14:xfrm>
                <a:off x="1948773" y="6232187"/>
                <a:ext cx="121320" cy="982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3C26D777-4662-544E-B2CB-E7338978BBD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41213" y="6224627"/>
                  <a:ext cx="136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54F650CB-E917-E64F-8B63-2FD7CAD85B22}"/>
                    </a:ext>
                  </a:extLst>
                </p14:cNvPr>
                <p14:cNvContentPartPr/>
                <p14:nvPr/>
              </p14:nvContentPartPr>
              <p14:xfrm>
                <a:off x="2108973" y="6264227"/>
                <a:ext cx="9000" cy="676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54F650CB-E917-E64F-8B63-2FD7CAD85B2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101413" y="6256667"/>
                  <a:ext cx="24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648D0B55-241E-C746-9038-6D5122ADE7BD}"/>
                    </a:ext>
                  </a:extLst>
                </p14:cNvPr>
                <p14:cNvContentPartPr/>
                <p14:nvPr/>
              </p14:nvContentPartPr>
              <p14:xfrm>
                <a:off x="2110053" y="6264227"/>
                <a:ext cx="360" cy="3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648D0B55-241E-C746-9038-6D5122ADE7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02493" y="625666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CAA0E25-2428-9D45-A8A3-8C01D0673A17}"/>
                    </a:ext>
                  </a:extLst>
                </p14:cNvPr>
                <p14:cNvContentPartPr/>
                <p14:nvPr/>
              </p14:nvContentPartPr>
              <p14:xfrm>
                <a:off x="2159373" y="6151907"/>
                <a:ext cx="255960" cy="1731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CAA0E25-2428-9D45-A8A3-8C01D0673A1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51813" y="6144347"/>
                  <a:ext cx="2710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0" name="Grupo 1029">
            <a:extLst>
              <a:ext uri="{FF2B5EF4-FFF2-40B4-BE49-F238E27FC236}">
                <a16:creationId xmlns:a16="http://schemas.microsoft.com/office/drawing/2014/main" id="{918D1C3E-576F-164B-BED8-B89CC292FEC2}"/>
              </a:ext>
            </a:extLst>
          </p:cNvPr>
          <p:cNvGrpSpPr/>
          <p:nvPr/>
        </p:nvGrpSpPr>
        <p:grpSpPr>
          <a:xfrm>
            <a:off x="2583813" y="6123107"/>
            <a:ext cx="840960" cy="349560"/>
            <a:chOff x="2583813" y="6123107"/>
            <a:chExt cx="84096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A299E77A-EC45-664D-90FD-C4E02BD141D0}"/>
                    </a:ext>
                  </a:extLst>
                </p14:cNvPr>
                <p14:cNvContentPartPr/>
                <p14:nvPr/>
              </p14:nvContentPartPr>
              <p14:xfrm>
                <a:off x="2583813" y="6250907"/>
                <a:ext cx="49680" cy="777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A299E77A-EC45-664D-90FD-C4E02BD141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76253" y="6243347"/>
                  <a:ext cx="64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A2D5DEF-B5E8-F444-ADB8-7926910CE336}"/>
                    </a:ext>
                  </a:extLst>
                </p14:cNvPr>
                <p14:cNvContentPartPr/>
                <p14:nvPr/>
              </p14:nvContentPartPr>
              <p14:xfrm>
                <a:off x="2609733" y="6267467"/>
                <a:ext cx="72720" cy="2052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A2D5DEF-B5E8-F444-ADB8-7926910CE3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02173" y="6259907"/>
                  <a:ext cx="87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D72717F-88AD-E44B-92AB-70EB5A43EB6D}"/>
                    </a:ext>
                  </a:extLst>
                </p14:cNvPr>
                <p14:cNvContentPartPr/>
                <p14:nvPr/>
              </p14:nvContentPartPr>
              <p14:xfrm>
                <a:off x="2668413" y="6251987"/>
                <a:ext cx="75240" cy="88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D72717F-88AD-E44B-92AB-70EB5A43EB6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60853" y="6244427"/>
                  <a:ext cx="90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D6A014D-6BFB-4340-AD67-2CE968025623}"/>
                    </a:ext>
                  </a:extLst>
                </p14:cNvPr>
                <p14:cNvContentPartPr/>
                <p14:nvPr/>
              </p14:nvContentPartPr>
              <p14:xfrm>
                <a:off x="2683533" y="6222467"/>
                <a:ext cx="238680" cy="849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D6A014D-6BFB-4340-AD67-2CE9680256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75973" y="6214907"/>
                  <a:ext cx="25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B1CF2A02-551F-E248-9593-FBC529184F31}"/>
                    </a:ext>
                  </a:extLst>
                </p14:cNvPr>
                <p14:cNvContentPartPr/>
                <p14:nvPr/>
              </p14:nvContentPartPr>
              <p14:xfrm>
                <a:off x="2952813" y="6242987"/>
                <a:ext cx="65520" cy="730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B1CF2A02-551F-E248-9593-FBC529184F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45253" y="6235427"/>
                  <a:ext cx="80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C7355F3-D470-944C-B053-9B9D8F4E995D}"/>
                    </a:ext>
                  </a:extLst>
                </p14:cNvPr>
                <p14:cNvContentPartPr/>
                <p14:nvPr/>
              </p14:nvContentPartPr>
              <p14:xfrm>
                <a:off x="3083853" y="6231107"/>
                <a:ext cx="60840" cy="774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C7355F3-D470-944C-B053-9B9D8F4E99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76293" y="6223547"/>
                  <a:ext cx="75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4" name="Entrada de lápiz 1023">
                  <a:extLst>
                    <a:ext uri="{FF2B5EF4-FFF2-40B4-BE49-F238E27FC236}">
                      <a16:creationId xmlns:a16="http://schemas.microsoft.com/office/drawing/2014/main" id="{6060A3DA-FB88-114C-8B68-8993438883BA}"/>
                    </a:ext>
                  </a:extLst>
                </p14:cNvPr>
                <p14:cNvContentPartPr/>
                <p14:nvPr/>
              </p14:nvContentPartPr>
              <p14:xfrm>
                <a:off x="3123093" y="6230027"/>
                <a:ext cx="62640" cy="86040"/>
              </p14:xfrm>
            </p:contentPart>
          </mc:Choice>
          <mc:Fallback xmlns="">
            <p:pic>
              <p:nvPicPr>
                <p:cNvPr id="1024" name="Entrada de lápiz 1023">
                  <a:extLst>
                    <a:ext uri="{FF2B5EF4-FFF2-40B4-BE49-F238E27FC236}">
                      <a16:creationId xmlns:a16="http://schemas.microsoft.com/office/drawing/2014/main" id="{6060A3DA-FB88-114C-8B68-8993438883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15533" y="6222467"/>
                  <a:ext cx="77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5" name="Entrada de lápiz 1024">
                  <a:extLst>
                    <a:ext uri="{FF2B5EF4-FFF2-40B4-BE49-F238E27FC236}">
                      <a16:creationId xmlns:a16="http://schemas.microsoft.com/office/drawing/2014/main" id="{7683C177-E193-434D-A8BD-71F7DBCC0A65}"/>
                    </a:ext>
                  </a:extLst>
                </p14:cNvPr>
                <p14:cNvContentPartPr/>
                <p14:nvPr/>
              </p14:nvContentPartPr>
              <p14:xfrm>
                <a:off x="3163773" y="6123107"/>
                <a:ext cx="12240" cy="28080"/>
              </p14:xfrm>
            </p:contentPart>
          </mc:Choice>
          <mc:Fallback xmlns="">
            <p:pic>
              <p:nvPicPr>
                <p:cNvPr id="1025" name="Entrada de lápiz 1024">
                  <a:extLst>
                    <a:ext uri="{FF2B5EF4-FFF2-40B4-BE49-F238E27FC236}">
                      <a16:creationId xmlns:a16="http://schemas.microsoft.com/office/drawing/2014/main" id="{7683C177-E193-434D-A8BD-71F7DBCC0A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56213" y="6115547"/>
                  <a:ext cx="2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27" name="Entrada de lápiz 1026">
                  <a:extLst>
                    <a:ext uri="{FF2B5EF4-FFF2-40B4-BE49-F238E27FC236}">
                      <a16:creationId xmlns:a16="http://schemas.microsoft.com/office/drawing/2014/main" id="{B17F9507-B66C-FE49-B31F-A7BDB634D176}"/>
                    </a:ext>
                  </a:extLst>
                </p14:cNvPr>
                <p14:cNvContentPartPr/>
                <p14:nvPr/>
              </p14:nvContentPartPr>
              <p14:xfrm>
                <a:off x="3233973" y="6206627"/>
                <a:ext cx="40320" cy="94320"/>
              </p14:xfrm>
            </p:contentPart>
          </mc:Choice>
          <mc:Fallback xmlns="">
            <p:pic>
              <p:nvPicPr>
                <p:cNvPr id="1027" name="Entrada de lápiz 1026">
                  <a:extLst>
                    <a:ext uri="{FF2B5EF4-FFF2-40B4-BE49-F238E27FC236}">
                      <a16:creationId xmlns:a16="http://schemas.microsoft.com/office/drawing/2014/main" id="{B17F9507-B66C-FE49-B31F-A7BDB634D1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26413" y="6199067"/>
                  <a:ext cx="55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8" name="Entrada de lápiz 1027">
                  <a:extLst>
                    <a:ext uri="{FF2B5EF4-FFF2-40B4-BE49-F238E27FC236}">
                      <a16:creationId xmlns:a16="http://schemas.microsoft.com/office/drawing/2014/main" id="{0EF2A7BE-1FA9-DB40-94AB-FE77DE6DB39F}"/>
                    </a:ext>
                  </a:extLst>
                </p14:cNvPr>
                <p14:cNvContentPartPr/>
                <p14:nvPr/>
              </p14:nvContentPartPr>
              <p14:xfrm>
                <a:off x="3251253" y="6137147"/>
                <a:ext cx="60120" cy="69840"/>
              </p14:xfrm>
            </p:contentPart>
          </mc:Choice>
          <mc:Fallback xmlns="">
            <p:pic>
              <p:nvPicPr>
                <p:cNvPr id="1028" name="Entrada de lápiz 1027">
                  <a:extLst>
                    <a:ext uri="{FF2B5EF4-FFF2-40B4-BE49-F238E27FC236}">
                      <a16:creationId xmlns:a16="http://schemas.microsoft.com/office/drawing/2014/main" id="{0EF2A7BE-1FA9-DB40-94AB-FE77DE6DB3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43693" y="6129587"/>
                  <a:ext cx="75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9" name="Entrada de lápiz 1028">
                  <a:extLst>
                    <a:ext uri="{FF2B5EF4-FFF2-40B4-BE49-F238E27FC236}">
                      <a16:creationId xmlns:a16="http://schemas.microsoft.com/office/drawing/2014/main" id="{65320FE7-1DB0-4D44-90B2-C356F8E797F5}"/>
                    </a:ext>
                  </a:extLst>
                </p14:cNvPr>
                <p14:cNvContentPartPr/>
                <p14:nvPr/>
              </p14:nvContentPartPr>
              <p14:xfrm>
                <a:off x="3321813" y="6227867"/>
                <a:ext cx="102960" cy="70920"/>
              </p14:xfrm>
            </p:contentPart>
          </mc:Choice>
          <mc:Fallback xmlns="">
            <p:pic>
              <p:nvPicPr>
                <p:cNvPr id="1029" name="Entrada de lápiz 1028">
                  <a:extLst>
                    <a:ext uri="{FF2B5EF4-FFF2-40B4-BE49-F238E27FC236}">
                      <a16:creationId xmlns:a16="http://schemas.microsoft.com/office/drawing/2014/main" id="{65320FE7-1DB0-4D44-90B2-C356F8E797F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14253" y="6220307"/>
                  <a:ext cx="11808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" name="Grupo 1034">
            <a:extLst>
              <a:ext uri="{FF2B5EF4-FFF2-40B4-BE49-F238E27FC236}">
                <a16:creationId xmlns:a16="http://schemas.microsoft.com/office/drawing/2014/main" id="{4AABAE8F-A70B-9341-A374-87571E5286DA}"/>
              </a:ext>
            </a:extLst>
          </p:cNvPr>
          <p:cNvGrpSpPr/>
          <p:nvPr/>
        </p:nvGrpSpPr>
        <p:grpSpPr>
          <a:xfrm>
            <a:off x="3903573" y="2613107"/>
            <a:ext cx="3707280" cy="1050840"/>
            <a:chOff x="3903573" y="2613107"/>
            <a:chExt cx="3707280" cy="10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3" name="Entrada de lápiz 1032">
                  <a:extLst>
                    <a:ext uri="{FF2B5EF4-FFF2-40B4-BE49-F238E27FC236}">
                      <a16:creationId xmlns:a16="http://schemas.microsoft.com/office/drawing/2014/main" id="{F8372148-9FF3-4D42-BED3-4E1036AF76D5}"/>
                    </a:ext>
                  </a:extLst>
                </p14:cNvPr>
                <p14:cNvContentPartPr/>
                <p14:nvPr/>
              </p14:nvContentPartPr>
              <p14:xfrm>
                <a:off x="3903573" y="3511667"/>
                <a:ext cx="114840" cy="152280"/>
              </p14:xfrm>
            </p:contentPart>
          </mc:Choice>
          <mc:Fallback xmlns="">
            <p:pic>
              <p:nvPicPr>
                <p:cNvPr id="1033" name="Entrada de lápiz 1032">
                  <a:extLst>
                    <a:ext uri="{FF2B5EF4-FFF2-40B4-BE49-F238E27FC236}">
                      <a16:creationId xmlns:a16="http://schemas.microsoft.com/office/drawing/2014/main" id="{F8372148-9FF3-4D42-BED3-4E1036AF76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6013" y="3504107"/>
                  <a:ext cx="129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4" name="Entrada de lápiz 1033">
                  <a:extLst>
                    <a:ext uri="{FF2B5EF4-FFF2-40B4-BE49-F238E27FC236}">
                      <a16:creationId xmlns:a16="http://schemas.microsoft.com/office/drawing/2014/main" id="{C933440C-13AA-BF4C-B646-82E6DDF2838F}"/>
                    </a:ext>
                  </a:extLst>
                </p14:cNvPr>
                <p14:cNvContentPartPr/>
                <p14:nvPr/>
              </p14:nvContentPartPr>
              <p14:xfrm>
                <a:off x="3926253" y="2613107"/>
                <a:ext cx="3684600" cy="984240"/>
              </p14:xfrm>
            </p:contentPart>
          </mc:Choice>
          <mc:Fallback xmlns="">
            <p:pic>
              <p:nvPicPr>
                <p:cNvPr id="1034" name="Entrada de lápiz 1033">
                  <a:extLst>
                    <a:ext uri="{FF2B5EF4-FFF2-40B4-BE49-F238E27FC236}">
                      <a16:creationId xmlns:a16="http://schemas.microsoft.com/office/drawing/2014/main" id="{C933440C-13AA-BF4C-B646-82E6DDF2838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18693" y="2605547"/>
                  <a:ext cx="3699720" cy="9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" name="Grupo 1042">
            <a:extLst>
              <a:ext uri="{FF2B5EF4-FFF2-40B4-BE49-F238E27FC236}">
                <a16:creationId xmlns:a16="http://schemas.microsoft.com/office/drawing/2014/main" id="{5238A670-60D4-C746-8D7C-CC82543CC658}"/>
              </a:ext>
            </a:extLst>
          </p:cNvPr>
          <p:cNvGrpSpPr/>
          <p:nvPr/>
        </p:nvGrpSpPr>
        <p:grpSpPr>
          <a:xfrm>
            <a:off x="7580613" y="2253467"/>
            <a:ext cx="834480" cy="713160"/>
            <a:chOff x="7580613" y="2253467"/>
            <a:chExt cx="834480" cy="7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36" name="Entrada de lápiz 1035">
                  <a:extLst>
                    <a:ext uri="{FF2B5EF4-FFF2-40B4-BE49-F238E27FC236}">
                      <a16:creationId xmlns:a16="http://schemas.microsoft.com/office/drawing/2014/main" id="{15C3DA84-1ED7-A540-9AF0-376BDC4D096B}"/>
                    </a:ext>
                  </a:extLst>
                </p14:cNvPr>
                <p14:cNvContentPartPr/>
                <p14:nvPr/>
              </p14:nvContentPartPr>
              <p14:xfrm>
                <a:off x="7823613" y="2451107"/>
                <a:ext cx="137160" cy="156960"/>
              </p14:xfrm>
            </p:contentPart>
          </mc:Choice>
          <mc:Fallback xmlns="">
            <p:pic>
              <p:nvPicPr>
                <p:cNvPr id="1036" name="Entrada de lápiz 1035">
                  <a:extLst>
                    <a:ext uri="{FF2B5EF4-FFF2-40B4-BE49-F238E27FC236}">
                      <a16:creationId xmlns:a16="http://schemas.microsoft.com/office/drawing/2014/main" id="{15C3DA84-1ED7-A540-9AF0-376BDC4D09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16053" y="2443547"/>
                  <a:ext cx="152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7" name="Entrada de lápiz 1036">
                  <a:extLst>
                    <a:ext uri="{FF2B5EF4-FFF2-40B4-BE49-F238E27FC236}">
                      <a16:creationId xmlns:a16="http://schemas.microsoft.com/office/drawing/2014/main" id="{09637713-F11F-E345-B94F-AC811F3E869B}"/>
                    </a:ext>
                  </a:extLst>
                </p14:cNvPr>
                <p14:cNvContentPartPr/>
                <p14:nvPr/>
              </p14:nvContentPartPr>
              <p14:xfrm>
                <a:off x="8069133" y="2455787"/>
                <a:ext cx="50760" cy="159840"/>
              </p14:xfrm>
            </p:contentPart>
          </mc:Choice>
          <mc:Fallback xmlns="">
            <p:pic>
              <p:nvPicPr>
                <p:cNvPr id="1037" name="Entrada de lápiz 1036">
                  <a:extLst>
                    <a:ext uri="{FF2B5EF4-FFF2-40B4-BE49-F238E27FC236}">
                      <a16:creationId xmlns:a16="http://schemas.microsoft.com/office/drawing/2014/main" id="{09637713-F11F-E345-B94F-AC811F3E869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61573" y="2448587"/>
                  <a:ext cx="65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38" name="Entrada de lápiz 1037">
                  <a:extLst>
                    <a:ext uri="{FF2B5EF4-FFF2-40B4-BE49-F238E27FC236}">
                      <a16:creationId xmlns:a16="http://schemas.microsoft.com/office/drawing/2014/main" id="{6A135ADD-339A-DC44-B201-F21CD27550C7}"/>
                    </a:ext>
                  </a:extLst>
                </p14:cNvPr>
                <p14:cNvContentPartPr/>
                <p14:nvPr/>
              </p14:nvContentPartPr>
              <p14:xfrm>
                <a:off x="8052213" y="2411147"/>
                <a:ext cx="141480" cy="50760"/>
              </p14:xfrm>
            </p:contentPart>
          </mc:Choice>
          <mc:Fallback xmlns="">
            <p:pic>
              <p:nvPicPr>
                <p:cNvPr id="1038" name="Entrada de lápiz 1037">
                  <a:extLst>
                    <a:ext uri="{FF2B5EF4-FFF2-40B4-BE49-F238E27FC236}">
                      <a16:creationId xmlns:a16="http://schemas.microsoft.com/office/drawing/2014/main" id="{6A135ADD-339A-DC44-B201-F21CD27550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44653" y="2403587"/>
                  <a:ext cx="156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9" name="Entrada de lápiz 1038">
                  <a:extLst>
                    <a:ext uri="{FF2B5EF4-FFF2-40B4-BE49-F238E27FC236}">
                      <a16:creationId xmlns:a16="http://schemas.microsoft.com/office/drawing/2014/main" id="{6BC4102E-0581-474B-801B-E91BADB21C1A}"/>
                    </a:ext>
                  </a:extLst>
                </p14:cNvPr>
                <p14:cNvContentPartPr/>
                <p14:nvPr/>
              </p14:nvContentPartPr>
              <p14:xfrm>
                <a:off x="7987053" y="2615267"/>
                <a:ext cx="155880" cy="11520"/>
              </p14:xfrm>
            </p:contentPart>
          </mc:Choice>
          <mc:Fallback xmlns="">
            <p:pic>
              <p:nvPicPr>
                <p:cNvPr id="1039" name="Entrada de lápiz 1038">
                  <a:extLst>
                    <a:ext uri="{FF2B5EF4-FFF2-40B4-BE49-F238E27FC236}">
                      <a16:creationId xmlns:a16="http://schemas.microsoft.com/office/drawing/2014/main" id="{6BC4102E-0581-474B-801B-E91BADB21C1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79493" y="2607707"/>
                  <a:ext cx="171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0" name="Entrada de lápiz 1039">
                  <a:extLst>
                    <a:ext uri="{FF2B5EF4-FFF2-40B4-BE49-F238E27FC236}">
                      <a16:creationId xmlns:a16="http://schemas.microsoft.com/office/drawing/2014/main" id="{8408D27D-875D-E149-8B3D-C6CA93685479}"/>
                    </a:ext>
                  </a:extLst>
                </p14:cNvPr>
                <p14:cNvContentPartPr/>
                <p14:nvPr/>
              </p14:nvContentPartPr>
              <p14:xfrm>
                <a:off x="7580613" y="2280467"/>
                <a:ext cx="19080" cy="595800"/>
              </p14:xfrm>
            </p:contentPart>
          </mc:Choice>
          <mc:Fallback xmlns="">
            <p:pic>
              <p:nvPicPr>
                <p:cNvPr id="1040" name="Entrada de lápiz 1039">
                  <a:extLst>
                    <a:ext uri="{FF2B5EF4-FFF2-40B4-BE49-F238E27FC236}">
                      <a16:creationId xmlns:a16="http://schemas.microsoft.com/office/drawing/2014/main" id="{8408D27D-875D-E149-8B3D-C6CA9368547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73053" y="2272907"/>
                  <a:ext cx="3420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1" name="Entrada de lápiz 1040">
                  <a:extLst>
                    <a:ext uri="{FF2B5EF4-FFF2-40B4-BE49-F238E27FC236}">
                      <a16:creationId xmlns:a16="http://schemas.microsoft.com/office/drawing/2014/main" id="{AE5A2716-534D-1B45-AE2C-E6D3BE9FD17E}"/>
                    </a:ext>
                  </a:extLst>
                </p14:cNvPr>
                <p14:cNvContentPartPr/>
                <p14:nvPr/>
              </p14:nvContentPartPr>
              <p14:xfrm>
                <a:off x="7601853" y="2253467"/>
                <a:ext cx="768240" cy="32760"/>
              </p14:xfrm>
            </p:contentPart>
          </mc:Choice>
          <mc:Fallback xmlns="">
            <p:pic>
              <p:nvPicPr>
                <p:cNvPr id="1041" name="Entrada de lápiz 1040">
                  <a:extLst>
                    <a:ext uri="{FF2B5EF4-FFF2-40B4-BE49-F238E27FC236}">
                      <a16:creationId xmlns:a16="http://schemas.microsoft.com/office/drawing/2014/main" id="{AE5A2716-534D-1B45-AE2C-E6D3BE9FD17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94293" y="2245907"/>
                  <a:ext cx="783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42" name="Entrada de lápiz 1041">
                  <a:extLst>
                    <a:ext uri="{FF2B5EF4-FFF2-40B4-BE49-F238E27FC236}">
                      <a16:creationId xmlns:a16="http://schemas.microsoft.com/office/drawing/2014/main" id="{8ED88523-59CD-E64A-B0D8-6035B5A27B78}"/>
                    </a:ext>
                  </a:extLst>
                </p14:cNvPr>
                <p14:cNvContentPartPr/>
                <p14:nvPr/>
              </p14:nvContentPartPr>
              <p14:xfrm>
                <a:off x="7713093" y="2329067"/>
                <a:ext cx="702000" cy="637560"/>
              </p14:xfrm>
            </p:contentPart>
          </mc:Choice>
          <mc:Fallback xmlns="">
            <p:pic>
              <p:nvPicPr>
                <p:cNvPr id="1042" name="Entrada de lápiz 1041">
                  <a:extLst>
                    <a:ext uri="{FF2B5EF4-FFF2-40B4-BE49-F238E27FC236}">
                      <a16:creationId xmlns:a16="http://schemas.microsoft.com/office/drawing/2014/main" id="{8ED88523-59CD-E64A-B0D8-6035B5A27B7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05533" y="2321507"/>
                  <a:ext cx="717120" cy="65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44" name="Entrada de lápiz 1043">
                <a:extLst>
                  <a:ext uri="{FF2B5EF4-FFF2-40B4-BE49-F238E27FC236}">
                    <a16:creationId xmlns:a16="http://schemas.microsoft.com/office/drawing/2014/main" id="{E721402A-4ACE-2148-B126-67DC2A57EF78}"/>
                  </a:ext>
                </a:extLst>
              </p14:cNvPr>
              <p14:cNvContentPartPr/>
              <p14:nvPr/>
            </p14:nvContentPartPr>
            <p14:xfrm>
              <a:off x="5849013" y="2437787"/>
              <a:ext cx="1688760" cy="227160"/>
            </p14:xfrm>
          </p:contentPart>
        </mc:Choice>
        <mc:Fallback xmlns="">
          <p:pic>
            <p:nvPicPr>
              <p:cNvPr id="1044" name="Entrada de lápiz 1043">
                <a:extLst>
                  <a:ext uri="{FF2B5EF4-FFF2-40B4-BE49-F238E27FC236}">
                    <a16:creationId xmlns:a16="http://schemas.microsoft.com/office/drawing/2014/main" id="{E721402A-4ACE-2148-B126-67DC2A57EF7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841453" y="2430227"/>
                <a:ext cx="17038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80" name="Entrada de lápiz 1079">
                <a:extLst>
                  <a:ext uri="{FF2B5EF4-FFF2-40B4-BE49-F238E27FC236}">
                    <a16:creationId xmlns:a16="http://schemas.microsoft.com/office/drawing/2014/main" id="{55B46276-0D9D-8E4B-982D-50B9920225BC}"/>
                  </a:ext>
                </a:extLst>
              </p14:cNvPr>
              <p14:cNvContentPartPr/>
              <p14:nvPr/>
            </p14:nvContentPartPr>
            <p14:xfrm>
              <a:off x="8442453" y="2257067"/>
              <a:ext cx="1435680" cy="510480"/>
            </p14:xfrm>
          </p:contentPart>
        </mc:Choice>
        <mc:Fallback xmlns="">
          <p:pic>
            <p:nvPicPr>
              <p:cNvPr id="1080" name="Entrada de lápiz 1079">
                <a:extLst>
                  <a:ext uri="{FF2B5EF4-FFF2-40B4-BE49-F238E27FC236}">
                    <a16:creationId xmlns:a16="http://schemas.microsoft.com/office/drawing/2014/main" id="{55B46276-0D9D-8E4B-982D-50B9920225B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434893" y="2249507"/>
                <a:ext cx="145080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5" name="Grupo 1084">
            <a:extLst>
              <a:ext uri="{FF2B5EF4-FFF2-40B4-BE49-F238E27FC236}">
                <a16:creationId xmlns:a16="http://schemas.microsoft.com/office/drawing/2014/main" id="{C8C4F174-FD70-8B4F-B08F-3379D6891293}"/>
              </a:ext>
            </a:extLst>
          </p:cNvPr>
          <p:cNvGrpSpPr/>
          <p:nvPr/>
        </p:nvGrpSpPr>
        <p:grpSpPr>
          <a:xfrm>
            <a:off x="2303013" y="1054307"/>
            <a:ext cx="8282880" cy="1241640"/>
            <a:chOff x="2303013" y="1054307"/>
            <a:chExt cx="8282880" cy="12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6" name="Entrada de lápiz 1045">
                  <a:extLst>
                    <a:ext uri="{FF2B5EF4-FFF2-40B4-BE49-F238E27FC236}">
                      <a16:creationId xmlns:a16="http://schemas.microsoft.com/office/drawing/2014/main" id="{2401CD9D-2EE8-224F-B70D-68905F5AC67A}"/>
                    </a:ext>
                  </a:extLst>
                </p14:cNvPr>
                <p14:cNvContentPartPr/>
                <p14:nvPr/>
              </p14:nvContentPartPr>
              <p14:xfrm>
                <a:off x="2303013" y="1279667"/>
                <a:ext cx="351720" cy="61200"/>
              </p14:xfrm>
            </p:contentPart>
          </mc:Choice>
          <mc:Fallback xmlns="">
            <p:pic>
              <p:nvPicPr>
                <p:cNvPr id="1046" name="Entrada de lápiz 1045">
                  <a:extLst>
                    <a:ext uri="{FF2B5EF4-FFF2-40B4-BE49-F238E27FC236}">
                      <a16:creationId xmlns:a16="http://schemas.microsoft.com/office/drawing/2014/main" id="{2401CD9D-2EE8-224F-B70D-68905F5AC67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95453" y="1272107"/>
                  <a:ext cx="366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7" name="Entrada de lápiz 1046">
                  <a:extLst>
                    <a:ext uri="{FF2B5EF4-FFF2-40B4-BE49-F238E27FC236}">
                      <a16:creationId xmlns:a16="http://schemas.microsoft.com/office/drawing/2014/main" id="{A9D373A9-C923-704E-BFCC-8BB72C24BBFC}"/>
                    </a:ext>
                  </a:extLst>
                </p14:cNvPr>
                <p14:cNvContentPartPr/>
                <p14:nvPr/>
              </p14:nvContentPartPr>
              <p14:xfrm>
                <a:off x="2675973" y="1239707"/>
                <a:ext cx="207360" cy="125280"/>
              </p14:xfrm>
            </p:contentPart>
          </mc:Choice>
          <mc:Fallback xmlns="">
            <p:pic>
              <p:nvPicPr>
                <p:cNvPr id="1047" name="Entrada de lápiz 1046">
                  <a:extLst>
                    <a:ext uri="{FF2B5EF4-FFF2-40B4-BE49-F238E27FC236}">
                      <a16:creationId xmlns:a16="http://schemas.microsoft.com/office/drawing/2014/main" id="{A9D373A9-C923-704E-BFCC-8BB72C24BBF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68413" y="1232147"/>
                  <a:ext cx="222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48" name="Entrada de lápiz 1047">
                  <a:extLst>
                    <a:ext uri="{FF2B5EF4-FFF2-40B4-BE49-F238E27FC236}">
                      <a16:creationId xmlns:a16="http://schemas.microsoft.com/office/drawing/2014/main" id="{5ACDB8FD-2602-AF44-BFCD-7A53EBDF3CE0}"/>
                    </a:ext>
                  </a:extLst>
                </p14:cNvPr>
                <p14:cNvContentPartPr/>
                <p14:nvPr/>
              </p14:nvContentPartPr>
              <p14:xfrm>
                <a:off x="2600013" y="1211987"/>
                <a:ext cx="34560" cy="182160"/>
              </p14:xfrm>
            </p:contentPart>
          </mc:Choice>
          <mc:Fallback xmlns="">
            <p:pic>
              <p:nvPicPr>
                <p:cNvPr id="1048" name="Entrada de lápiz 1047">
                  <a:extLst>
                    <a:ext uri="{FF2B5EF4-FFF2-40B4-BE49-F238E27FC236}">
                      <a16:creationId xmlns:a16="http://schemas.microsoft.com/office/drawing/2014/main" id="{5ACDB8FD-2602-AF44-BFCD-7A53EBDF3C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92453" y="1204427"/>
                  <a:ext cx="49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9" name="Entrada de lápiz 1048">
                  <a:extLst>
                    <a:ext uri="{FF2B5EF4-FFF2-40B4-BE49-F238E27FC236}">
                      <a16:creationId xmlns:a16="http://schemas.microsoft.com/office/drawing/2014/main" id="{6825AA60-CD37-4244-9A3D-3AD59A16D024}"/>
                    </a:ext>
                  </a:extLst>
                </p14:cNvPr>
                <p14:cNvContentPartPr/>
                <p14:nvPr/>
              </p14:nvContentPartPr>
              <p14:xfrm>
                <a:off x="2616933" y="1181027"/>
                <a:ext cx="348840" cy="299520"/>
              </p14:xfrm>
            </p:contentPart>
          </mc:Choice>
          <mc:Fallback xmlns="">
            <p:pic>
              <p:nvPicPr>
                <p:cNvPr id="1049" name="Entrada de lápiz 1048">
                  <a:extLst>
                    <a:ext uri="{FF2B5EF4-FFF2-40B4-BE49-F238E27FC236}">
                      <a16:creationId xmlns:a16="http://schemas.microsoft.com/office/drawing/2014/main" id="{6825AA60-CD37-4244-9A3D-3AD59A16D0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9733" y="1173467"/>
                  <a:ext cx="363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1" name="Entrada de lápiz 1050">
                  <a:extLst>
                    <a:ext uri="{FF2B5EF4-FFF2-40B4-BE49-F238E27FC236}">
                      <a16:creationId xmlns:a16="http://schemas.microsoft.com/office/drawing/2014/main" id="{3C4D97C5-0209-5C4E-B65C-F7D03890E7DA}"/>
                    </a:ext>
                  </a:extLst>
                </p14:cNvPr>
                <p14:cNvContentPartPr/>
                <p14:nvPr/>
              </p14:nvContentPartPr>
              <p14:xfrm>
                <a:off x="2814933" y="1419707"/>
                <a:ext cx="56160" cy="55080"/>
              </p14:xfrm>
            </p:contentPart>
          </mc:Choice>
          <mc:Fallback xmlns="">
            <p:pic>
              <p:nvPicPr>
                <p:cNvPr id="1051" name="Entrada de lápiz 1050">
                  <a:extLst>
                    <a:ext uri="{FF2B5EF4-FFF2-40B4-BE49-F238E27FC236}">
                      <a16:creationId xmlns:a16="http://schemas.microsoft.com/office/drawing/2014/main" id="{3C4D97C5-0209-5C4E-B65C-F7D03890E7D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07373" y="1412147"/>
                  <a:ext cx="71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3" name="Entrada de lápiz 1052">
                  <a:extLst>
                    <a:ext uri="{FF2B5EF4-FFF2-40B4-BE49-F238E27FC236}">
                      <a16:creationId xmlns:a16="http://schemas.microsoft.com/office/drawing/2014/main" id="{161CD0B2-C5E6-FB46-8FEB-0B727904689E}"/>
                    </a:ext>
                  </a:extLst>
                </p14:cNvPr>
                <p14:cNvContentPartPr/>
                <p14:nvPr/>
              </p14:nvContentPartPr>
              <p14:xfrm>
                <a:off x="2963613" y="1388027"/>
                <a:ext cx="4543560" cy="164520"/>
              </p14:xfrm>
            </p:contentPart>
          </mc:Choice>
          <mc:Fallback xmlns="">
            <p:pic>
              <p:nvPicPr>
                <p:cNvPr id="1053" name="Entrada de lápiz 1052">
                  <a:extLst>
                    <a:ext uri="{FF2B5EF4-FFF2-40B4-BE49-F238E27FC236}">
                      <a16:creationId xmlns:a16="http://schemas.microsoft.com/office/drawing/2014/main" id="{161CD0B2-C5E6-FB46-8FEB-0B727904689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56053" y="1380467"/>
                  <a:ext cx="4558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5" name="Entrada de lápiz 1054">
                  <a:extLst>
                    <a:ext uri="{FF2B5EF4-FFF2-40B4-BE49-F238E27FC236}">
                      <a16:creationId xmlns:a16="http://schemas.microsoft.com/office/drawing/2014/main" id="{F8728731-F5A3-D947-96D8-EA291DBCCF3E}"/>
                    </a:ext>
                  </a:extLst>
                </p14:cNvPr>
                <p14:cNvContentPartPr/>
                <p14:nvPr/>
              </p14:nvContentPartPr>
              <p14:xfrm>
                <a:off x="7809573" y="1362827"/>
                <a:ext cx="197640" cy="284760"/>
              </p14:xfrm>
            </p:contentPart>
          </mc:Choice>
          <mc:Fallback xmlns="">
            <p:pic>
              <p:nvPicPr>
                <p:cNvPr id="1055" name="Entrada de lápiz 1054">
                  <a:extLst>
                    <a:ext uri="{FF2B5EF4-FFF2-40B4-BE49-F238E27FC236}">
                      <a16:creationId xmlns:a16="http://schemas.microsoft.com/office/drawing/2014/main" id="{F8728731-F5A3-D947-96D8-EA291DBCCF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02013" y="1355267"/>
                  <a:ext cx="212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6" name="Entrada de lápiz 1055">
                  <a:extLst>
                    <a:ext uri="{FF2B5EF4-FFF2-40B4-BE49-F238E27FC236}">
                      <a16:creationId xmlns:a16="http://schemas.microsoft.com/office/drawing/2014/main" id="{F472ABC5-4FFD-8A40-A593-9042D9F83DC5}"/>
                    </a:ext>
                  </a:extLst>
                </p14:cNvPr>
                <p14:cNvContentPartPr/>
                <p14:nvPr/>
              </p14:nvContentPartPr>
              <p14:xfrm>
                <a:off x="7824333" y="1480547"/>
                <a:ext cx="229320" cy="73080"/>
              </p14:xfrm>
            </p:contentPart>
          </mc:Choice>
          <mc:Fallback xmlns="">
            <p:pic>
              <p:nvPicPr>
                <p:cNvPr id="1056" name="Entrada de lápiz 1055">
                  <a:extLst>
                    <a:ext uri="{FF2B5EF4-FFF2-40B4-BE49-F238E27FC236}">
                      <a16:creationId xmlns:a16="http://schemas.microsoft.com/office/drawing/2014/main" id="{F472ABC5-4FFD-8A40-A593-9042D9F83DC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16773" y="1472987"/>
                  <a:ext cx="244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7" name="Entrada de lápiz 1056">
                  <a:extLst>
                    <a:ext uri="{FF2B5EF4-FFF2-40B4-BE49-F238E27FC236}">
                      <a16:creationId xmlns:a16="http://schemas.microsoft.com/office/drawing/2014/main" id="{D4385590-367E-BE40-B962-99E84F049FB5}"/>
                    </a:ext>
                  </a:extLst>
                </p14:cNvPr>
                <p14:cNvContentPartPr/>
                <p14:nvPr/>
              </p14:nvContentPartPr>
              <p14:xfrm>
                <a:off x="8058693" y="1421867"/>
                <a:ext cx="61200" cy="197640"/>
              </p14:xfrm>
            </p:contentPart>
          </mc:Choice>
          <mc:Fallback xmlns="">
            <p:pic>
              <p:nvPicPr>
                <p:cNvPr id="1057" name="Entrada de lápiz 1056">
                  <a:extLst>
                    <a:ext uri="{FF2B5EF4-FFF2-40B4-BE49-F238E27FC236}">
                      <a16:creationId xmlns:a16="http://schemas.microsoft.com/office/drawing/2014/main" id="{D4385590-367E-BE40-B962-99E84F049F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51133" y="1414307"/>
                  <a:ext cx="76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8" name="Entrada de lápiz 1057">
                  <a:extLst>
                    <a:ext uri="{FF2B5EF4-FFF2-40B4-BE49-F238E27FC236}">
                      <a16:creationId xmlns:a16="http://schemas.microsoft.com/office/drawing/2014/main" id="{4C94DA64-4674-CD4E-8B83-7D9BB0A633F8}"/>
                    </a:ext>
                  </a:extLst>
                </p14:cNvPr>
                <p14:cNvContentPartPr/>
                <p14:nvPr/>
              </p14:nvContentPartPr>
              <p14:xfrm>
                <a:off x="8110533" y="1528787"/>
                <a:ext cx="111240" cy="259200"/>
              </p14:xfrm>
            </p:contentPart>
          </mc:Choice>
          <mc:Fallback xmlns="">
            <p:pic>
              <p:nvPicPr>
                <p:cNvPr id="1058" name="Entrada de lápiz 1057">
                  <a:extLst>
                    <a:ext uri="{FF2B5EF4-FFF2-40B4-BE49-F238E27FC236}">
                      <a16:creationId xmlns:a16="http://schemas.microsoft.com/office/drawing/2014/main" id="{4C94DA64-4674-CD4E-8B83-7D9BB0A633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02973" y="1521227"/>
                  <a:ext cx="126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9" name="Entrada de lápiz 1058">
                  <a:extLst>
                    <a:ext uri="{FF2B5EF4-FFF2-40B4-BE49-F238E27FC236}">
                      <a16:creationId xmlns:a16="http://schemas.microsoft.com/office/drawing/2014/main" id="{8DDD7DB5-5DC0-944A-A302-CFD94E7136DD}"/>
                    </a:ext>
                  </a:extLst>
                </p14:cNvPr>
                <p14:cNvContentPartPr/>
                <p14:nvPr/>
              </p14:nvContentPartPr>
              <p14:xfrm>
                <a:off x="8259573" y="1511147"/>
                <a:ext cx="71640" cy="61920"/>
              </p14:xfrm>
            </p:contentPart>
          </mc:Choice>
          <mc:Fallback xmlns="">
            <p:pic>
              <p:nvPicPr>
                <p:cNvPr id="1059" name="Entrada de lápiz 1058">
                  <a:extLst>
                    <a:ext uri="{FF2B5EF4-FFF2-40B4-BE49-F238E27FC236}">
                      <a16:creationId xmlns:a16="http://schemas.microsoft.com/office/drawing/2014/main" id="{8DDD7DB5-5DC0-944A-A302-CFD94E7136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52013" y="1503587"/>
                  <a:ext cx="86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0" name="Entrada de lápiz 1059">
                  <a:extLst>
                    <a:ext uri="{FF2B5EF4-FFF2-40B4-BE49-F238E27FC236}">
                      <a16:creationId xmlns:a16="http://schemas.microsoft.com/office/drawing/2014/main" id="{1AD6AFE9-3553-8D46-ACB8-36F6CB0B303B}"/>
                    </a:ext>
                  </a:extLst>
                </p14:cNvPr>
                <p14:cNvContentPartPr/>
                <p14:nvPr/>
              </p14:nvContentPartPr>
              <p14:xfrm>
                <a:off x="8376213" y="1497827"/>
                <a:ext cx="72000" cy="120240"/>
              </p14:xfrm>
            </p:contentPart>
          </mc:Choice>
          <mc:Fallback xmlns="">
            <p:pic>
              <p:nvPicPr>
                <p:cNvPr id="1060" name="Entrada de lápiz 1059">
                  <a:extLst>
                    <a:ext uri="{FF2B5EF4-FFF2-40B4-BE49-F238E27FC236}">
                      <a16:creationId xmlns:a16="http://schemas.microsoft.com/office/drawing/2014/main" id="{1AD6AFE9-3553-8D46-ACB8-36F6CB0B303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68653" y="1490267"/>
                  <a:ext cx="87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1" name="Entrada de lápiz 1060">
                  <a:extLst>
                    <a:ext uri="{FF2B5EF4-FFF2-40B4-BE49-F238E27FC236}">
                      <a16:creationId xmlns:a16="http://schemas.microsoft.com/office/drawing/2014/main" id="{E52E92BD-3B39-224F-9327-FBA1A9B21993}"/>
                    </a:ext>
                  </a:extLst>
                </p14:cNvPr>
                <p14:cNvContentPartPr/>
                <p14:nvPr/>
              </p14:nvContentPartPr>
              <p14:xfrm>
                <a:off x="8462973" y="1499987"/>
                <a:ext cx="5040" cy="57960"/>
              </p14:xfrm>
            </p:contentPart>
          </mc:Choice>
          <mc:Fallback xmlns="">
            <p:pic>
              <p:nvPicPr>
                <p:cNvPr id="1061" name="Entrada de lápiz 1060">
                  <a:extLst>
                    <a:ext uri="{FF2B5EF4-FFF2-40B4-BE49-F238E27FC236}">
                      <a16:creationId xmlns:a16="http://schemas.microsoft.com/office/drawing/2014/main" id="{E52E92BD-3B39-224F-9327-FBA1A9B219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55413" y="1492427"/>
                  <a:ext cx="20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2" name="Entrada de lápiz 1061">
                  <a:extLst>
                    <a:ext uri="{FF2B5EF4-FFF2-40B4-BE49-F238E27FC236}">
                      <a16:creationId xmlns:a16="http://schemas.microsoft.com/office/drawing/2014/main" id="{103F3190-A56E-4145-8BBD-02E08D2CC7C2}"/>
                    </a:ext>
                  </a:extLst>
                </p14:cNvPr>
                <p14:cNvContentPartPr/>
                <p14:nvPr/>
              </p14:nvContentPartPr>
              <p14:xfrm>
                <a:off x="8466213" y="1394867"/>
                <a:ext cx="11160" cy="105120"/>
              </p14:xfrm>
            </p:contentPart>
          </mc:Choice>
          <mc:Fallback xmlns="">
            <p:pic>
              <p:nvPicPr>
                <p:cNvPr id="1062" name="Entrada de lápiz 1061">
                  <a:extLst>
                    <a:ext uri="{FF2B5EF4-FFF2-40B4-BE49-F238E27FC236}">
                      <a16:creationId xmlns:a16="http://schemas.microsoft.com/office/drawing/2014/main" id="{103F3190-A56E-4145-8BBD-02E08D2CC7C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58653" y="1387667"/>
                  <a:ext cx="26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3" name="Entrada de lápiz 1062">
                  <a:extLst>
                    <a:ext uri="{FF2B5EF4-FFF2-40B4-BE49-F238E27FC236}">
                      <a16:creationId xmlns:a16="http://schemas.microsoft.com/office/drawing/2014/main" id="{17D610D7-4DB7-3A49-B9C5-A3D4181F6372}"/>
                    </a:ext>
                  </a:extLst>
                </p14:cNvPr>
                <p14:cNvContentPartPr/>
                <p14:nvPr/>
              </p14:nvContentPartPr>
              <p14:xfrm>
                <a:off x="8529213" y="1311707"/>
                <a:ext cx="32040" cy="302760"/>
              </p14:xfrm>
            </p:contentPart>
          </mc:Choice>
          <mc:Fallback xmlns="">
            <p:pic>
              <p:nvPicPr>
                <p:cNvPr id="1063" name="Entrada de lápiz 1062">
                  <a:extLst>
                    <a:ext uri="{FF2B5EF4-FFF2-40B4-BE49-F238E27FC236}">
                      <a16:creationId xmlns:a16="http://schemas.microsoft.com/office/drawing/2014/main" id="{17D610D7-4DB7-3A49-B9C5-A3D4181F637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21653" y="1304147"/>
                  <a:ext cx="47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4" name="Entrada de lápiz 1063">
                  <a:extLst>
                    <a:ext uri="{FF2B5EF4-FFF2-40B4-BE49-F238E27FC236}">
                      <a16:creationId xmlns:a16="http://schemas.microsoft.com/office/drawing/2014/main" id="{028DBFC5-29CC-5D42-A7E4-D3D577497656}"/>
                    </a:ext>
                  </a:extLst>
                </p14:cNvPr>
                <p14:cNvContentPartPr/>
                <p14:nvPr/>
              </p14:nvContentPartPr>
              <p14:xfrm>
                <a:off x="8504733" y="1479467"/>
                <a:ext cx="305640" cy="107280"/>
              </p14:xfrm>
            </p:contentPart>
          </mc:Choice>
          <mc:Fallback xmlns="">
            <p:pic>
              <p:nvPicPr>
                <p:cNvPr id="1064" name="Entrada de lápiz 1063">
                  <a:extLst>
                    <a:ext uri="{FF2B5EF4-FFF2-40B4-BE49-F238E27FC236}">
                      <a16:creationId xmlns:a16="http://schemas.microsoft.com/office/drawing/2014/main" id="{028DBFC5-29CC-5D42-A7E4-D3D57749765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97173" y="1471907"/>
                  <a:ext cx="320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6" name="Entrada de lápiz 1065">
                  <a:extLst>
                    <a:ext uri="{FF2B5EF4-FFF2-40B4-BE49-F238E27FC236}">
                      <a16:creationId xmlns:a16="http://schemas.microsoft.com/office/drawing/2014/main" id="{465041F4-02D1-6846-9D75-97FC86ACE900}"/>
                    </a:ext>
                  </a:extLst>
                </p14:cNvPr>
                <p14:cNvContentPartPr/>
                <p14:nvPr/>
              </p14:nvContentPartPr>
              <p14:xfrm>
                <a:off x="7606533" y="1295867"/>
                <a:ext cx="21960" cy="384120"/>
              </p14:xfrm>
            </p:contentPart>
          </mc:Choice>
          <mc:Fallback xmlns="">
            <p:pic>
              <p:nvPicPr>
                <p:cNvPr id="1066" name="Entrada de lápiz 1065">
                  <a:extLst>
                    <a:ext uri="{FF2B5EF4-FFF2-40B4-BE49-F238E27FC236}">
                      <a16:creationId xmlns:a16="http://schemas.microsoft.com/office/drawing/2014/main" id="{465041F4-02D1-6846-9D75-97FC86ACE90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98973" y="1288307"/>
                  <a:ext cx="370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7" name="Entrada de lápiz 1066">
                  <a:extLst>
                    <a:ext uri="{FF2B5EF4-FFF2-40B4-BE49-F238E27FC236}">
                      <a16:creationId xmlns:a16="http://schemas.microsoft.com/office/drawing/2014/main" id="{F05D6022-903F-FB4E-AE73-6E44D44F113A}"/>
                    </a:ext>
                  </a:extLst>
                </p14:cNvPr>
                <p14:cNvContentPartPr/>
                <p14:nvPr/>
              </p14:nvContentPartPr>
              <p14:xfrm>
                <a:off x="7690773" y="1176347"/>
                <a:ext cx="1042560" cy="92880"/>
              </p14:xfrm>
            </p:contentPart>
          </mc:Choice>
          <mc:Fallback xmlns="">
            <p:pic>
              <p:nvPicPr>
                <p:cNvPr id="1067" name="Entrada de lápiz 1066">
                  <a:extLst>
                    <a:ext uri="{FF2B5EF4-FFF2-40B4-BE49-F238E27FC236}">
                      <a16:creationId xmlns:a16="http://schemas.microsoft.com/office/drawing/2014/main" id="{F05D6022-903F-FB4E-AE73-6E44D44F113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83213" y="1168787"/>
                  <a:ext cx="1057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8" name="Entrada de lápiz 1067">
                  <a:extLst>
                    <a:ext uri="{FF2B5EF4-FFF2-40B4-BE49-F238E27FC236}">
                      <a16:creationId xmlns:a16="http://schemas.microsoft.com/office/drawing/2014/main" id="{8735DC0D-5A8C-934A-89AD-8B07780938ED}"/>
                    </a:ext>
                  </a:extLst>
                </p14:cNvPr>
                <p14:cNvContentPartPr/>
                <p14:nvPr/>
              </p14:nvContentPartPr>
              <p14:xfrm>
                <a:off x="7720653" y="1251587"/>
                <a:ext cx="1156320" cy="577080"/>
              </p14:xfrm>
            </p:contentPart>
          </mc:Choice>
          <mc:Fallback xmlns="">
            <p:pic>
              <p:nvPicPr>
                <p:cNvPr id="1068" name="Entrada de lápiz 1067">
                  <a:extLst>
                    <a:ext uri="{FF2B5EF4-FFF2-40B4-BE49-F238E27FC236}">
                      <a16:creationId xmlns:a16="http://schemas.microsoft.com/office/drawing/2014/main" id="{8735DC0D-5A8C-934A-89AD-8B07780938E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13093" y="1244027"/>
                  <a:ext cx="117144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0" name="Entrada de lápiz 1069">
                  <a:extLst>
                    <a:ext uri="{FF2B5EF4-FFF2-40B4-BE49-F238E27FC236}">
                      <a16:creationId xmlns:a16="http://schemas.microsoft.com/office/drawing/2014/main" id="{2714FB2E-8615-D34F-86D4-C5E5E388E452}"/>
                    </a:ext>
                  </a:extLst>
                </p14:cNvPr>
                <p14:cNvContentPartPr/>
                <p14:nvPr/>
              </p14:nvContentPartPr>
              <p14:xfrm>
                <a:off x="7012533" y="1509347"/>
                <a:ext cx="22680" cy="35640"/>
              </p14:xfrm>
            </p:contentPart>
          </mc:Choice>
          <mc:Fallback xmlns="">
            <p:pic>
              <p:nvPicPr>
                <p:cNvPr id="1070" name="Entrada de lápiz 1069">
                  <a:extLst>
                    <a:ext uri="{FF2B5EF4-FFF2-40B4-BE49-F238E27FC236}">
                      <a16:creationId xmlns:a16="http://schemas.microsoft.com/office/drawing/2014/main" id="{2714FB2E-8615-D34F-86D4-C5E5E388E45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04973" y="1501787"/>
                  <a:ext cx="37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1" name="Entrada de lápiz 1070">
                  <a:extLst>
                    <a:ext uri="{FF2B5EF4-FFF2-40B4-BE49-F238E27FC236}">
                      <a16:creationId xmlns:a16="http://schemas.microsoft.com/office/drawing/2014/main" id="{CB782571-9537-E947-AB9B-7B355E03410E}"/>
                    </a:ext>
                  </a:extLst>
                </p14:cNvPr>
                <p14:cNvContentPartPr/>
                <p14:nvPr/>
              </p14:nvContentPartPr>
              <p14:xfrm>
                <a:off x="7035213" y="1509347"/>
                <a:ext cx="1824480" cy="453960"/>
              </p14:xfrm>
            </p:contentPart>
          </mc:Choice>
          <mc:Fallback xmlns="">
            <p:pic>
              <p:nvPicPr>
                <p:cNvPr id="1071" name="Entrada de lápiz 1070">
                  <a:extLst>
                    <a:ext uri="{FF2B5EF4-FFF2-40B4-BE49-F238E27FC236}">
                      <a16:creationId xmlns:a16="http://schemas.microsoft.com/office/drawing/2014/main" id="{CB782571-9537-E947-AB9B-7B355E0341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27653" y="1501787"/>
                  <a:ext cx="18396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3" name="Entrada de lápiz 1072">
                  <a:extLst>
                    <a:ext uri="{FF2B5EF4-FFF2-40B4-BE49-F238E27FC236}">
                      <a16:creationId xmlns:a16="http://schemas.microsoft.com/office/drawing/2014/main" id="{0CCFD1B2-027A-AD40-A74D-F90043DEEF68}"/>
                    </a:ext>
                  </a:extLst>
                </p14:cNvPr>
                <p14:cNvContentPartPr/>
                <p14:nvPr/>
              </p14:nvContentPartPr>
              <p14:xfrm>
                <a:off x="9019173" y="1769267"/>
                <a:ext cx="301320" cy="215280"/>
              </p14:xfrm>
            </p:contentPart>
          </mc:Choice>
          <mc:Fallback xmlns="">
            <p:pic>
              <p:nvPicPr>
                <p:cNvPr id="1073" name="Entrada de lápiz 1072">
                  <a:extLst>
                    <a:ext uri="{FF2B5EF4-FFF2-40B4-BE49-F238E27FC236}">
                      <a16:creationId xmlns:a16="http://schemas.microsoft.com/office/drawing/2014/main" id="{0CCFD1B2-027A-AD40-A74D-F90043DEEF6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11613" y="1761707"/>
                  <a:ext cx="316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4" name="Entrada de lápiz 1073">
                  <a:extLst>
                    <a:ext uri="{FF2B5EF4-FFF2-40B4-BE49-F238E27FC236}">
                      <a16:creationId xmlns:a16="http://schemas.microsoft.com/office/drawing/2014/main" id="{EE8DA0B2-CEEA-7A43-90D7-BCCFBEABEC98}"/>
                    </a:ext>
                  </a:extLst>
                </p14:cNvPr>
                <p14:cNvContentPartPr/>
                <p14:nvPr/>
              </p14:nvContentPartPr>
              <p14:xfrm>
                <a:off x="9373053" y="1911467"/>
                <a:ext cx="234720" cy="159480"/>
              </p14:xfrm>
            </p:contentPart>
          </mc:Choice>
          <mc:Fallback xmlns="">
            <p:pic>
              <p:nvPicPr>
                <p:cNvPr id="1074" name="Entrada de lápiz 1073">
                  <a:extLst>
                    <a:ext uri="{FF2B5EF4-FFF2-40B4-BE49-F238E27FC236}">
                      <a16:creationId xmlns:a16="http://schemas.microsoft.com/office/drawing/2014/main" id="{EE8DA0B2-CEEA-7A43-90D7-BCCFBEABEC9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65493" y="1903907"/>
                  <a:ext cx="249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5" name="Entrada de lápiz 1074">
                  <a:extLst>
                    <a:ext uri="{FF2B5EF4-FFF2-40B4-BE49-F238E27FC236}">
                      <a16:creationId xmlns:a16="http://schemas.microsoft.com/office/drawing/2014/main" id="{D422EE0B-6F7E-FB48-8CCC-ED43C6063A2F}"/>
                    </a:ext>
                  </a:extLst>
                </p14:cNvPr>
                <p14:cNvContentPartPr/>
                <p14:nvPr/>
              </p14:nvContentPartPr>
              <p14:xfrm>
                <a:off x="9604173" y="1728587"/>
                <a:ext cx="568440" cy="254160"/>
              </p14:xfrm>
            </p:contentPart>
          </mc:Choice>
          <mc:Fallback xmlns="">
            <p:pic>
              <p:nvPicPr>
                <p:cNvPr id="1075" name="Entrada de lápiz 1074">
                  <a:extLst>
                    <a:ext uri="{FF2B5EF4-FFF2-40B4-BE49-F238E27FC236}">
                      <a16:creationId xmlns:a16="http://schemas.microsoft.com/office/drawing/2014/main" id="{D422EE0B-6F7E-FB48-8CCC-ED43C6063A2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96613" y="1721027"/>
                  <a:ext cx="583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6" name="Entrada de lápiz 1075">
                  <a:extLst>
                    <a:ext uri="{FF2B5EF4-FFF2-40B4-BE49-F238E27FC236}">
                      <a16:creationId xmlns:a16="http://schemas.microsoft.com/office/drawing/2014/main" id="{7DA7E2A2-725E-2C44-82DE-6AF72347D49E}"/>
                    </a:ext>
                  </a:extLst>
                </p14:cNvPr>
                <p14:cNvContentPartPr/>
                <p14:nvPr/>
              </p14:nvContentPartPr>
              <p14:xfrm>
                <a:off x="10229493" y="1870427"/>
                <a:ext cx="129240" cy="134280"/>
              </p14:xfrm>
            </p:contentPart>
          </mc:Choice>
          <mc:Fallback xmlns="">
            <p:pic>
              <p:nvPicPr>
                <p:cNvPr id="1076" name="Entrada de lápiz 1075">
                  <a:extLst>
                    <a:ext uri="{FF2B5EF4-FFF2-40B4-BE49-F238E27FC236}">
                      <a16:creationId xmlns:a16="http://schemas.microsoft.com/office/drawing/2014/main" id="{7DA7E2A2-725E-2C44-82DE-6AF72347D4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21933" y="1862867"/>
                  <a:ext cx="144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7" name="Entrada de lápiz 1076">
                  <a:extLst>
                    <a:ext uri="{FF2B5EF4-FFF2-40B4-BE49-F238E27FC236}">
                      <a16:creationId xmlns:a16="http://schemas.microsoft.com/office/drawing/2014/main" id="{8E8866F8-46A2-2842-99E0-3E72D5512104}"/>
                    </a:ext>
                  </a:extLst>
                </p14:cNvPr>
                <p14:cNvContentPartPr/>
                <p14:nvPr/>
              </p14:nvContentPartPr>
              <p14:xfrm>
                <a:off x="8892813" y="1608707"/>
                <a:ext cx="101160" cy="551880"/>
              </p14:xfrm>
            </p:contentPart>
          </mc:Choice>
          <mc:Fallback xmlns="">
            <p:pic>
              <p:nvPicPr>
                <p:cNvPr id="1077" name="Entrada de lápiz 1076">
                  <a:extLst>
                    <a:ext uri="{FF2B5EF4-FFF2-40B4-BE49-F238E27FC236}">
                      <a16:creationId xmlns:a16="http://schemas.microsoft.com/office/drawing/2014/main" id="{8E8866F8-46A2-2842-99E0-3E72D551210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85253" y="1601147"/>
                  <a:ext cx="1159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8" name="Entrada de lápiz 1077">
                  <a:extLst>
                    <a:ext uri="{FF2B5EF4-FFF2-40B4-BE49-F238E27FC236}">
                      <a16:creationId xmlns:a16="http://schemas.microsoft.com/office/drawing/2014/main" id="{E0D59D4C-111E-F546-B0F2-2F103D93E058}"/>
                    </a:ext>
                  </a:extLst>
                </p14:cNvPr>
                <p14:cNvContentPartPr/>
                <p14:nvPr/>
              </p14:nvContentPartPr>
              <p14:xfrm>
                <a:off x="8904693" y="1584227"/>
                <a:ext cx="1681200" cy="711720"/>
              </p14:xfrm>
            </p:contentPart>
          </mc:Choice>
          <mc:Fallback xmlns="">
            <p:pic>
              <p:nvPicPr>
                <p:cNvPr id="1078" name="Entrada de lápiz 1077">
                  <a:extLst>
                    <a:ext uri="{FF2B5EF4-FFF2-40B4-BE49-F238E27FC236}">
                      <a16:creationId xmlns:a16="http://schemas.microsoft.com/office/drawing/2014/main" id="{E0D59D4C-111E-F546-B0F2-2F103D93E05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97133" y="1576667"/>
                  <a:ext cx="169632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2" name="Entrada de lápiz 1081">
                  <a:extLst>
                    <a:ext uri="{FF2B5EF4-FFF2-40B4-BE49-F238E27FC236}">
                      <a16:creationId xmlns:a16="http://schemas.microsoft.com/office/drawing/2014/main" id="{2E6FCD97-9690-E04D-BB27-D1EE7ABBCEF0}"/>
                    </a:ext>
                  </a:extLst>
                </p14:cNvPr>
                <p14:cNvContentPartPr/>
                <p14:nvPr/>
              </p14:nvContentPartPr>
              <p14:xfrm>
                <a:off x="9790653" y="1054307"/>
                <a:ext cx="150480" cy="559080"/>
              </p14:xfrm>
            </p:contentPart>
          </mc:Choice>
          <mc:Fallback xmlns="">
            <p:pic>
              <p:nvPicPr>
                <p:cNvPr id="1082" name="Entrada de lápiz 1081">
                  <a:extLst>
                    <a:ext uri="{FF2B5EF4-FFF2-40B4-BE49-F238E27FC236}">
                      <a16:creationId xmlns:a16="http://schemas.microsoft.com/office/drawing/2014/main" id="{2E6FCD97-9690-E04D-BB27-D1EE7ABBCE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83093" y="1046747"/>
                  <a:ext cx="16560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4" name="Entrada de lápiz 1083">
                  <a:extLst>
                    <a:ext uri="{FF2B5EF4-FFF2-40B4-BE49-F238E27FC236}">
                      <a16:creationId xmlns:a16="http://schemas.microsoft.com/office/drawing/2014/main" id="{AF550E66-AD40-8B4A-9803-BACCD94A318B}"/>
                    </a:ext>
                  </a:extLst>
                </p14:cNvPr>
                <p14:cNvContentPartPr/>
                <p14:nvPr/>
              </p14:nvContentPartPr>
              <p14:xfrm>
                <a:off x="8780853" y="1846307"/>
                <a:ext cx="102960" cy="149040"/>
              </p14:xfrm>
            </p:contentPart>
          </mc:Choice>
          <mc:Fallback xmlns="">
            <p:pic>
              <p:nvPicPr>
                <p:cNvPr id="1084" name="Entrada de lápiz 1083">
                  <a:extLst>
                    <a:ext uri="{FF2B5EF4-FFF2-40B4-BE49-F238E27FC236}">
                      <a16:creationId xmlns:a16="http://schemas.microsoft.com/office/drawing/2014/main" id="{AF550E66-AD40-8B4A-9803-BACCD94A31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73293" y="1838747"/>
                  <a:ext cx="11772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4" name="Grupo 1093">
            <a:extLst>
              <a:ext uri="{FF2B5EF4-FFF2-40B4-BE49-F238E27FC236}">
                <a16:creationId xmlns:a16="http://schemas.microsoft.com/office/drawing/2014/main" id="{DF9B090C-6401-0846-837C-481B833AA358}"/>
              </a:ext>
            </a:extLst>
          </p:cNvPr>
          <p:cNvGrpSpPr/>
          <p:nvPr/>
        </p:nvGrpSpPr>
        <p:grpSpPr>
          <a:xfrm>
            <a:off x="9515253" y="643547"/>
            <a:ext cx="906120" cy="547560"/>
            <a:chOff x="9515253" y="643547"/>
            <a:chExt cx="90612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6" name="Entrada de lápiz 1085">
                  <a:extLst>
                    <a:ext uri="{FF2B5EF4-FFF2-40B4-BE49-F238E27FC236}">
                      <a16:creationId xmlns:a16="http://schemas.microsoft.com/office/drawing/2014/main" id="{5B0B242D-AE03-B940-9B0A-DE917238E0F8}"/>
                    </a:ext>
                  </a:extLst>
                </p14:cNvPr>
                <p14:cNvContentPartPr/>
                <p14:nvPr/>
              </p14:nvContentPartPr>
              <p14:xfrm>
                <a:off x="9752493" y="752267"/>
                <a:ext cx="182160" cy="163440"/>
              </p14:xfrm>
            </p:contentPart>
          </mc:Choice>
          <mc:Fallback xmlns="">
            <p:pic>
              <p:nvPicPr>
                <p:cNvPr id="1086" name="Entrada de lápiz 1085">
                  <a:extLst>
                    <a:ext uri="{FF2B5EF4-FFF2-40B4-BE49-F238E27FC236}">
                      <a16:creationId xmlns:a16="http://schemas.microsoft.com/office/drawing/2014/main" id="{5B0B242D-AE03-B940-9B0A-DE917238E0F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44933" y="744707"/>
                  <a:ext cx="197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7" name="Entrada de lápiz 1086">
                  <a:extLst>
                    <a:ext uri="{FF2B5EF4-FFF2-40B4-BE49-F238E27FC236}">
                      <a16:creationId xmlns:a16="http://schemas.microsoft.com/office/drawing/2014/main" id="{09CCB83C-7FD1-C746-9C30-8FDD5AD67A38}"/>
                    </a:ext>
                  </a:extLst>
                </p14:cNvPr>
                <p14:cNvContentPartPr/>
                <p14:nvPr/>
              </p14:nvContentPartPr>
              <p14:xfrm>
                <a:off x="9965613" y="914987"/>
                <a:ext cx="122400" cy="113040"/>
              </p14:xfrm>
            </p:contentPart>
          </mc:Choice>
          <mc:Fallback xmlns="">
            <p:pic>
              <p:nvPicPr>
                <p:cNvPr id="1087" name="Entrada de lápiz 1086">
                  <a:extLst>
                    <a:ext uri="{FF2B5EF4-FFF2-40B4-BE49-F238E27FC236}">
                      <a16:creationId xmlns:a16="http://schemas.microsoft.com/office/drawing/2014/main" id="{09CCB83C-7FD1-C746-9C30-8FDD5AD67A3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58053" y="907427"/>
                  <a:ext cx="137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8" name="Entrada de lápiz 1087">
                  <a:extLst>
                    <a:ext uri="{FF2B5EF4-FFF2-40B4-BE49-F238E27FC236}">
                      <a16:creationId xmlns:a16="http://schemas.microsoft.com/office/drawing/2014/main" id="{F8519661-2C95-0848-BA6B-4239B156DAF2}"/>
                    </a:ext>
                  </a:extLst>
                </p14:cNvPr>
                <p14:cNvContentPartPr/>
                <p14:nvPr/>
              </p14:nvContentPartPr>
              <p14:xfrm>
                <a:off x="10152453" y="857027"/>
                <a:ext cx="44280" cy="196920"/>
              </p14:xfrm>
            </p:contentPart>
          </mc:Choice>
          <mc:Fallback xmlns="">
            <p:pic>
              <p:nvPicPr>
                <p:cNvPr id="1088" name="Entrada de lápiz 1087">
                  <a:extLst>
                    <a:ext uri="{FF2B5EF4-FFF2-40B4-BE49-F238E27FC236}">
                      <a16:creationId xmlns:a16="http://schemas.microsoft.com/office/drawing/2014/main" id="{F8519661-2C95-0848-BA6B-4239B156DAF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145253" y="849827"/>
                  <a:ext cx="59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9" name="Entrada de lápiz 1088">
                  <a:extLst>
                    <a:ext uri="{FF2B5EF4-FFF2-40B4-BE49-F238E27FC236}">
                      <a16:creationId xmlns:a16="http://schemas.microsoft.com/office/drawing/2014/main" id="{95A18E6B-45DC-AE4C-9033-60C06E7C59EB}"/>
                    </a:ext>
                  </a:extLst>
                </p14:cNvPr>
                <p14:cNvContentPartPr/>
                <p14:nvPr/>
              </p14:nvContentPartPr>
              <p14:xfrm>
                <a:off x="10089453" y="972587"/>
                <a:ext cx="132840" cy="21600"/>
              </p14:xfrm>
            </p:contentPart>
          </mc:Choice>
          <mc:Fallback xmlns="">
            <p:pic>
              <p:nvPicPr>
                <p:cNvPr id="1089" name="Entrada de lápiz 1088">
                  <a:extLst>
                    <a:ext uri="{FF2B5EF4-FFF2-40B4-BE49-F238E27FC236}">
                      <a16:creationId xmlns:a16="http://schemas.microsoft.com/office/drawing/2014/main" id="{95A18E6B-45DC-AE4C-9033-60C06E7C59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81893" y="965027"/>
                  <a:ext cx="147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1" name="Entrada de lápiz 1090">
                  <a:extLst>
                    <a:ext uri="{FF2B5EF4-FFF2-40B4-BE49-F238E27FC236}">
                      <a16:creationId xmlns:a16="http://schemas.microsoft.com/office/drawing/2014/main" id="{B5F07E2A-575D-0148-A156-C0D6DA812BEA}"/>
                    </a:ext>
                  </a:extLst>
                </p14:cNvPr>
                <p14:cNvContentPartPr/>
                <p14:nvPr/>
              </p14:nvContentPartPr>
              <p14:xfrm>
                <a:off x="9554853" y="718427"/>
                <a:ext cx="34560" cy="347040"/>
              </p14:xfrm>
            </p:contentPart>
          </mc:Choice>
          <mc:Fallback xmlns="">
            <p:pic>
              <p:nvPicPr>
                <p:cNvPr id="1091" name="Entrada de lápiz 1090">
                  <a:extLst>
                    <a:ext uri="{FF2B5EF4-FFF2-40B4-BE49-F238E27FC236}">
                      <a16:creationId xmlns:a16="http://schemas.microsoft.com/office/drawing/2014/main" id="{B5F07E2A-575D-0148-A156-C0D6DA812BE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47293" y="710867"/>
                  <a:ext cx="49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2" name="Entrada de lápiz 1091">
                  <a:extLst>
                    <a:ext uri="{FF2B5EF4-FFF2-40B4-BE49-F238E27FC236}">
                      <a16:creationId xmlns:a16="http://schemas.microsoft.com/office/drawing/2014/main" id="{66DE079E-9122-F04B-BF36-26DFD9D6E7F7}"/>
                    </a:ext>
                  </a:extLst>
                </p14:cNvPr>
                <p14:cNvContentPartPr/>
                <p14:nvPr/>
              </p14:nvContentPartPr>
              <p14:xfrm>
                <a:off x="9552693" y="643547"/>
                <a:ext cx="814320" cy="117720"/>
              </p14:xfrm>
            </p:contentPart>
          </mc:Choice>
          <mc:Fallback xmlns="">
            <p:pic>
              <p:nvPicPr>
                <p:cNvPr id="1092" name="Entrada de lápiz 1091">
                  <a:extLst>
                    <a:ext uri="{FF2B5EF4-FFF2-40B4-BE49-F238E27FC236}">
                      <a16:creationId xmlns:a16="http://schemas.microsoft.com/office/drawing/2014/main" id="{66DE079E-9122-F04B-BF36-26DFD9D6E7F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45133" y="635987"/>
                  <a:ext cx="829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93" name="Entrada de lápiz 1092">
                  <a:extLst>
                    <a:ext uri="{FF2B5EF4-FFF2-40B4-BE49-F238E27FC236}">
                      <a16:creationId xmlns:a16="http://schemas.microsoft.com/office/drawing/2014/main" id="{E6F17A38-4C8E-AE40-96E8-C2AD69DE3EEE}"/>
                    </a:ext>
                  </a:extLst>
                </p14:cNvPr>
                <p14:cNvContentPartPr/>
                <p14:nvPr/>
              </p14:nvContentPartPr>
              <p14:xfrm>
                <a:off x="9515253" y="814187"/>
                <a:ext cx="906120" cy="376920"/>
              </p14:xfrm>
            </p:contentPart>
          </mc:Choice>
          <mc:Fallback xmlns="">
            <p:pic>
              <p:nvPicPr>
                <p:cNvPr id="1093" name="Entrada de lápiz 1092">
                  <a:extLst>
                    <a:ext uri="{FF2B5EF4-FFF2-40B4-BE49-F238E27FC236}">
                      <a16:creationId xmlns:a16="http://schemas.microsoft.com/office/drawing/2014/main" id="{E6F17A38-4C8E-AE40-96E8-C2AD69DE3EE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07693" y="806627"/>
                  <a:ext cx="92088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8" name="Grupo 1097">
            <a:extLst>
              <a:ext uri="{FF2B5EF4-FFF2-40B4-BE49-F238E27FC236}">
                <a16:creationId xmlns:a16="http://schemas.microsoft.com/office/drawing/2014/main" id="{1CEF93DF-4449-314F-A515-A3726E0A9ADD}"/>
              </a:ext>
            </a:extLst>
          </p:cNvPr>
          <p:cNvGrpSpPr/>
          <p:nvPr/>
        </p:nvGrpSpPr>
        <p:grpSpPr>
          <a:xfrm>
            <a:off x="7172013" y="3459107"/>
            <a:ext cx="3795840" cy="1170360"/>
            <a:chOff x="7172013" y="3459107"/>
            <a:chExt cx="3795840" cy="11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95" name="Entrada de lápiz 1094">
                  <a:extLst>
                    <a:ext uri="{FF2B5EF4-FFF2-40B4-BE49-F238E27FC236}">
                      <a16:creationId xmlns:a16="http://schemas.microsoft.com/office/drawing/2014/main" id="{7EDF1979-F4F7-2B4E-A2D2-3F17DD4784C2}"/>
                    </a:ext>
                  </a:extLst>
                </p14:cNvPr>
                <p14:cNvContentPartPr/>
                <p14:nvPr/>
              </p14:nvContentPartPr>
              <p14:xfrm>
                <a:off x="7487373" y="3462347"/>
                <a:ext cx="127800" cy="109080"/>
              </p14:xfrm>
            </p:contentPart>
          </mc:Choice>
          <mc:Fallback xmlns="">
            <p:pic>
              <p:nvPicPr>
                <p:cNvPr id="1095" name="Entrada de lápiz 1094">
                  <a:extLst>
                    <a:ext uri="{FF2B5EF4-FFF2-40B4-BE49-F238E27FC236}">
                      <a16:creationId xmlns:a16="http://schemas.microsoft.com/office/drawing/2014/main" id="{7EDF1979-F4F7-2B4E-A2D2-3F17DD4784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79813" y="3454787"/>
                  <a:ext cx="142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96" name="Entrada de lápiz 1095">
                  <a:extLst>
                    <a:ext uri="{FF2B5EF4-FFF2-40B4-BE49-F238E27FC236}">
                      <a16:creationId xmlns:a16="http://schemas.microsoft.com/office/drawing/2014/main" id="{01ACAD64-10E2-1B4E-BD9B-EB1B9435C103}"/>
                    </a:ext>
                  </a:extLst>
                </p14:cNvPr>
                <p14:cNvContentPartPr/>
                <p14:nvPr/>
              </p14:nvContentPartPr>
              <p14:xfrm>
                <a:off x="7512213" y="3459107"/>
                <a:ext cx="60120" cy="1170360"/>
              </p14:xfrm>
            </p:contentPart>
          </mc:Choice>
          <mc:Fallback xmlns="">
            <p:pic>
              <p:nvPicPr>
                <p:cNvPr id="1096" name="Entrada de lápiz 1095">
                  <a:extLst>
                    <a:ext uri="{FF2B5EF4-FFF2-40B4-BE49-F238E27FC236}">
                      <a16:creationId xmlns:a16="http://schemas.microsoft.com/office/drawing/2014/main" id="{01ACAD64-10E2-1B4E-BD9B-EB1B9435C10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04653" y="3451547"/>
                  <a:ext cx="7524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97" name="Entrada de lápiz 1096">
                  <a:extLst>
                    <a:ext uri="{FF2B5EF4-FFF2-40B4-BE49-F238E27FC236}">
                      <a16:creationId xmlns:a16="http://schemas.microsoft.com/office/drawing/2014/main" id="{718FC413-3DD0-C645-BC03-C46E72A76ABF}"/>
                    </a:ext>
                  </a:extLst>
                </p14:cNvPr>
                <p14:cNvContentPartPr/>
                <p14:nvPr/>
              </p14:nvContentPartPr>
              <p14:xfrm>
                <a:off x="7172013" y="4442987"/>
                <a:ext cx="3795840" cy="174600"/>
              </p14:xfrm>
            </p:contentPart>
          </mc:Choice>
          <mc:Fallback xmlns="">
            <p:pic>
              <p:nvPicPr>
                <p:cNvPr id="1097" name="Entrada de lápiz 1096">
                  <a:extLst>
                    <a:ext uri="{FF2B5EF4-FFF2-40B4-BE49-F238E27FC236}">
                      <a16:creationId xmlns:a16="http://schemas.microsoft.com/office/drawing/2014/main" id="{718FC413-3DD0-C645-BC03-C46E72A76A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64453" y="4435427"/>
                  <a:ext cx="381096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099" name="Entrada de lápiz 1098">
                <a:extLst>
                  <a:ext uri="{FF2B5EF4-FFF2-40B4-BE49-F238E27FC236}">
                    <a16:creationId xmlns:a16="http://schemas.microsoft.com/office/drawing/2014/main" id="{8027B5B4-8A14-F74F-A51E-D3D3F7825B7C}"/>
                  </a:ext>
                </a:extLst>
              </p14:cNvPr>
              <p14:cNvContentPartPr/>
              <p14:nvPr/>
            </p14:nvContentPartPr>
            <p14:xfrm>
              <a:off x="7488093" y="3616427"/>
              <a:ext cx="3596400" cy="989280"/>
            </p14:xfrm>
          </p:contentPart>
        </mc:Choice>
        <mc:Fallback xmlns="">
          <p:pic>
            <p:nvPicPr>
              <p:cNvPr id="1099" name="Entrada de lápiz 1098">
                <a:extLst>
                  <a:ext uri="{FF2B5EF4-FFF2-40B4-BE49-F238E27FC236}">
                    <a16:creationId xmlns:a16="http://schemas.microsoft.com/office/drawing/2014/main" id="{8027B5B4-8A14-F74F-A51E-D3D3F7825B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480533" y="3608867"/>
                <a:ext cx="3611520" cy="10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4" name="Grupo 1113">
            <a:extLst>
              <a:ext uri="{FF2B5EF4-FFF2-40B4-BE49-F238E27FC236}">
                <a16:creationId xmlns:a16="http://schemas.microsoft.com/office/drawing/2014/main" id="{7FEF14FD-C001-3746-A05D-567731D65E26}"/>
              </a:ext>
            </a:extLst>
          </p:cNvPr>
          <p:cNvGrpSpPr/>
          <p:nvPr/>
        </p:nvGrpSpPr>
        <p:grpSpPr>
          <a:xfrm>
            <a:off x="7484493" y="3229787"/>
            <a:ext cx="268560" cy="179280"/>
            <a:chOff x="7484493" y="3229787"/>
            <a:chExt cx="2685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12" name="Entrada de lápiz 1111">
                  <a:extLst>
                    <a:ext uri="{FF2B5EF4-FFF2-40B4-BE49-F238E27FC236}">
                      <a16:creationId xmlns:a16="http://schemas.microsoft.com/office/drawing/2014/main" id="{69BDBD83-F1A5-7C4D-AD31-25971E569618}"/>
                    </a:ext>
                  </a:extLst>
                </p14:cNvPr>
                <p14:cNvContentPartPr/>
                <p14:nvPr/>
              </p14:nvContentPartPr>
              <p14:xfrm>
                <a:off x="7484493" y="3229787"/>
                <a:ext cx="194760" cy="156960"/>
              </p14:xfrm>
            </p:contentPart>
          </mc:Choice>
          <mc:Fallback xmlns="">
            <p:pic>
              <p:nvPicPr>
                <p:cNvPr id="1112" name="Entrada de lápiz 1111">
                  <a:extLst>
                    <a:ext uri="{FF2B5EF4-FFF2-40B4-BE49-F238E27FC236}">
                      <a16:creationId xmlns:a16="http://schemas.microsoft.com/office/drawing/2014/main" id="{69BDBD83-F1A5-7C4D-AD31-25971E56961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76933" y="3222227"/>
                  <a:ext cx="209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13" name="Entrada de lápiz 1112">
                  <a:extLst>
                    <a:ext uri="{FF2B5EF4-FFF2-40B4-BE49-F238E27FC236}">
                      <a16:creationId xmlns:a16="http://schemas.microsoft.com/office/drawing/2014/main" id="{64747D58-2CD4-8642-8E67-ACF640EE8AC5}"/>
                    </a:ext>
                  </a:extLst>
                </p14:cNvPr>
                <p14:cNvContentPartPr/>
                <p14:nvPr/>
              </p14:nvContentPartPr>
              <p14:xfrm>
                <a:off x="7682133" y="3343547"/>
                <a:ext cx="70920" cy="65520"/>
              </p14:xfrm>
            </p:contentPart>
          </mc:Choice>
          <mc:Fallback xmlns="">
            <p:pic>
              <p:nvPicPr>
                <p:cNvPr id="1113" name="Entrada de lápiz 1112">
                  <a:extLst>
                    <a:ext uri="{FF2B5EF4-FFF2-40B4-BE49-F238E27FC236}">
                      <a16:creationId xmlns:a16="http://schemas.microsoft.com/office/drawing/2014/main" id="{64747D58-2CD4-8642-8E67-ACF640EE8AC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74573" y="3335987"/>
                  <a:ext cx="8604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9" name="Grupo 1138">
            <a:extLst>
              <a:ext uri="{FF2B5EF4-FFF2-40B4-BE49-F238E27FC236}">
                <a16:creationId xmlns:a16="http://schemas.microsoft.com/office/drawing/2014/main" id="{1C89B692-0F11-F943-BCA7-51BF9D3AA041}"/>
              </a:ext>
            </a:extLst>
          </p:cNvPr>
          <p:cNvGrpSpPr/>
          <p:nvPr/>
        </p:nvGrpSpPr>
        <p:grpSpPr>
          <a:xfrm>
            <a:off x="6796533" y="4742867"/>
            <a:ext cx="3407760" cy="1758240"/>
            <a:chOff x="6796533" y="4742867"/>
            <a:chExt cx="3407760" cy="175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00" name="Entrada de lápiz 1099">
                  <a:extLst>
                    <a:ext uri="{FF2B5EF4-FFF2-40B4-BE49-F238E27FC236}">
                      <a16:creationId xmlns:a16="http://schemas.microsoft.com/office/drawing/2014/main" id="{C2D45A25-10EE-E343-9BA2-E121B08ADCEC}"/>
                    </a:ext>
                  </a:extLst>
                </p14:cNvPr>
                <p14:cNvContentPartPr/>
                <p14:nvPr/>
              </p14:nvContentPartPr>
              <p14:xfrm>
                <a:off x="8317533" y="4968227"/>
                <a:ext cx="37800" cy="890280"/>
              </p14:xfrm>
            </p:contentPart>
          </mc:Choice>
          <mc:Fallback xmlns="">
            <p:pic>
              <p:nvPicPr>
                <p:cNvPr id="1100" name="Entrada de lápiz 1099">
                  <a:extLst>
                    <a:ext uri="{FF2B5EF4-FFF2-40B4-BE49-F238E27FC236}">
                      <a16:creationId xmlns:a16="http://schemas.microsoft.com/office/drawing/2014/main" id="{C2D45A25-10EE-E343-9BA2-E121B08ADCE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09973" y="4960667"/>
                  <a:ext cx="5292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01" name="Entrada de lápiz 1100">
                  <a:extLst>
                    <a:ext uri="{FF2B5EF4-FFF2-40B4-BE49-F238E27FC236}">
                      <a16:creationId xmlns:a16="http://schemas.microsoft.com/office/drawing/2014/main" id="{761CCE5A-D2EB-A14A-A994-662CD76818F4}"/>
                    </a:ext>
                  </a:extLst>
                </p14:cNvPr>
                <p14:cNvContentPartPr/>
                <p14:nvPr/>
              </p14:nvContentPartPr>
              <p14:xfrm>
                <a:off x="8360013" y="4944467"/>
                <a:ext cx="775800" cy="956520"/>
              </p14:xfrm>
            </p:contentPart>
          </mc:Choice>
          <mc:Fallback xmlns="">
            <p:pic>
              <p:nvPicPr>
                <p:cNvPr id="1101" name="Entrada de lápiz 1100">
                  <a:extLst>
                    <a:ext uri="{FF2B5EF4-FFF2-40B4-BE49-F238E27FC236}">
                      <a16:creationId xmlns:a16="http://schemas.microsoft.com/office/drawing/2014/main" id="{761CCE5A-D2EB-A14A-A994-662CD76818F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52813" y="4936907"/>
                  <a:ext cx="79092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03" name="Entrada de lápiz 1102">
                  <a:extLst>
                    <a:ext uri="{FF2B5EF4-FFF2-40B4-BE49-F238E27FC236}">
                      <a16:creationId xmlns:a16="http://schemas.microsoft.com/office/drawing/2014/main" id="{0673A900-5E7D-DA4B-ACAC-14102035F9CC}"/>
                    </a:ext>
                  </a:extLst>
                </p14:cNvPr>
                <p14:cNvContentPartPr/>
                <p14:nvPr/>
              </p14:nvContentPartPr>
              <p14:xfrm>
                <a:off x="8416893" y="5113667"/>
                <a:ext cx="14400" cy="114840"/>
              </p14:xfrm>
            </p:contentPart>
          </mc:Choice>
          <mc:Fallback xmlns="">
            <p:pic>
              <p:nvPicPr>
                <p:cNvPr id="1103" name="Entrada de lápiz 1102">
                  <a:extLst>
                    <a:ext uri="{FF2B5EF4-FFF2-40B4-BE49-F238E27FC236}">
                      <a16:creationId xmlns:a16="http://schemas.microsoft.com/office/drawing/2014/main" id="{0673A900-5E7D-DA4B-ACAC-14102035F9C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09333" y="5106107"/>
                  <a:ext cx="29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04" name="Entrada de lápiz 1103">
                  <a:extLst>
                    <a:ext uri="{FF2B5EF4-FFF2-40B4-BE49-F238E27FC236}">
                      <a16:creationId xmlns:a16="http://schemas.microsoft.com/office/drawing/2014/main" id="{ABC7548A-4F7D-634B-AF21-5F2E91ECD2E5}"/>
                    </a:ext>
                  </a:extLst>
                </p14:cNvPr>
                <p14:cNvContentPartPr/>
                <p14:nvPr/>
              </p14:nvContentPartPr>
              <p14:xfrm>
                <a:off x="8372973" y="5174507"/>
                <a:ext cx="114840" cy="9000"/>
              </p14:xfrm>
            </p:contentPart>
          </mc:Choice>
          <mc:Fallback xmlns="">
            <p:pic>
              <p:nvPicPr>
                <p:cNvPr id="1104" name="Entrada de lápiz 1103">
                  <a:extLst>
                    <a:ext uri="{FF2B5EF4-FFF2-40B4-BE49-F238E27FC236}">
                      <a16:creationId xmlns:a16="http://schemas.microsoft.com/office/drawing/2014/main" id="{ABC7548A-4F7D-634B-AF21-5F2E91ECD2E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65413" y="5166947"/>
                  <a:ext cx="129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06" name="Entrada de lápiz 1105">
                  <a:extLst>
                    <a:ext uri="{FF2B5EF4-FFF2-40B4-BE49-F238E27FC236}">
                      <a16:creationId xmlns:a16="http://schemas.microsoft.com/office/drawing/2014/main" id="{0046CD3A-5E78-6B40-A16A-64731CF3A563}"/>
                    </a:ext>
                  </a:extLst>
                </p14:cNvPr>
                <p14:cNvContentPartPr/>
                <p14:nvPr/>
              </p14:nvContentPartPr>
              <p14:xfrm>
                <a:off x="8390253" y="5761667"/>
                <a:ext cx="140400" cy="19440"/>
              </p14:xfrm>
            </p:contentPart>
          </mc:Choice>
          <mc:Fallback xmlns="">
            <p:pic>
              <p:nvPicPr>
                <p:cNvPr id="1106" name="Entrada de lápiz 1105">
                  <a:extLst>
                    <a:ext uri="{FF2B5EF4-FFF2-40B4-BE49-F238E27FC236}">
                      <a16:creationId xmlns:a16="http://schemas.microsoft.com/office/drawing/2014/main" id="{0046CD3A-5E78-6B40-A16A-64731CF3A5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82693" y="5754107"/>
                  <a:ext cx="155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08" name="Entrada de lápiz 1107">
                  <a:extLst>
                    <a:ext uri="{FF2B5EF4-FFF2-40B4-BE49-F238E27FC236}">
                      <a16:creationId xmlns:a16="http://schemas.microsoft.com/office/drawing/2014/main" id="{0E1838E3-FF15-9C4A-B64C-57DA99BB3723}"/>
                    </a:ext>
                  </a:extLst>
                </p14:cNvPr>
                <p14:cNvContentPartPr/>
                <p14:nvPr/>
              </p14:nvContentPartPr>
              <p14:xfrm>
                <a:off x="7855293" y="4807667"/>
                <a:ext cx="462960" cy="424800"/>
              </p14:xfrm>
            </p:contentPart>
          </mc:Choice>
          <mc:Fallback xmlns="">
            <p:pic>
              <p:nvPicPr>
                <p:cNvPr id="1108" name="Entrada de lápiz 1107">
                  <a:extLst>
                    <a:ext uri="{FF2B5EF4-FFF2-40B4-BE49-F238E27FC236}">
                      <a16:creationId xmlns:a16="http://schemas.microsoft.com/office/drawing/2014/main" id="{0E1838E3-FF15-9C4A-B64C-57DA99BB372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47733" y="4800107"/>
                  <a:ext cx="4780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10" name="Entrada de lápiz 1109">
                  <a:extLst>
                    <a:ext uri="{FF2B5EF4-FFF2-40B4-BE49-F238E27FC236}">
                      <a16:creationId xmlns:a16="http://schemas.microsoft.com/office/drawing/2014/main" id="{5E944CB9-94ED-DA43-AFEF-EEF75F4EF8A2}"/>
                    </a:ext>
                  </a:extLst>
                </p14:cNvPr>
                <p14:cNvContentPartPr/>
                <p14:nvPr/>
              </p14:nvContentPartPr>
              <p14:xfrm>
                <a:off x="7822893" y="4783187"/>
                <a:ext cx="69120" cy="78480"/>
              </p14:xfrm>
            </p:contentPart>
          </mc:Choice>
          <mc:Fallback xmlns="">
            <p:pic>
              <p:nvPicPr>
                <p:cNvPr id="1110" name="Entrada de lápiz 1109">
                  <a:extLst>
                    <a:ext uri="{FF2B5EF4-FFF2-40B4-BE49-F238E27FC236}">
                      <a16:creationId xmlns:a16="http://schemas.microsoft.com/office/drawing/2014/main" id="{5E944CB9-94ED-DA43-AFEF-EEF75F4EF8A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15333" y="4775627"/>
                  <a:ext cx="84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15" name="Entrada de lápiz 1114">
                  <a:extLst>
                    <a:ext uri="{FF2B5EF4-FFF2-40B4-BE49-F238E27FC236}">
                      <a16:creationId xmlns:a16="http://schemas.microsoft.com/office/drawing/2014/main" id="{3E589463-E5C4-5042-80B4-33265C6EF94B}"/>
                    </a:ext>
                  </a:extLst>
                </p14:cNvPr>
                <p14:cNvContentPartPr/>
                <p14:nvPr/>
              </p14:nvContentPartPr>
              <p14:xfrm>
                <a:off x="7543173" y="4742867"/>
                <a:ext cx="145800" cy="159480"/>
              </p14:xfrm>
            </p:contentPart>
          </mc:Choice>
          <mc:Fallback xmlns="">
            <p:pic>
              <p:nvPicPr>
                <p:cNvPr id="1115" name="Entrada de lápiz 1114">
                  <a:extLst>
                    <a:ext uri="{FF2B5EF4-FFF2-40B4-BE49-F238E27FC236}">
                      <a16:creationId xmlns:a16="http://schemas.microsoft.com/office/drawing/2014/main" id="{3E589463-E5C4-5042-80B4-33265C6EF94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35613" y="4735307"/>
                  <a:ext cx="160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16" name="Entrada de lápiz 1115">
                  <a:extLst>
                    <a:ext uri="{FF2B5EF4-FFF2-40B4-BE49-F238E27FC236}">
                      <a16:creationId xmlns:a16="http://schemas.microsoft.com/office/drawing/2014/main" id="{F825D6C1-8DE9-DF4C-83E3-70685507E239}"/>
                    </a:ext>
                  </a:extLst>
                </p14:cNvPr>
                <p14:cNvContentPartPr/>
                <p14:nvPr/>
              </p14:nvContentPartPr>
              <p14:xfrm>
                <a:off x="7724973" y="4856987"/>
                <a:ext cx="49680" cy="82800"/>
              </p14:xfrm>
            </p:contentPart>
          </mc:Choice>
          <mc:Fallback xmlns="">
            <p:pic>
              <p:nvPicPr>
                <p:cNvPr id="1116" name="Entrada de lápiz 1115">
                  <a:extLst>
                    <a:ext uri="{FF2B5EF4-FFF2-40B4-BE49-F238E27FC236}">
                      <a16:creationId xmlns:a16="http://schemas.microsoft.com/office/drawing/2014/main" id="{F825D6C1-8DE9-DF4C-83E3-70685507E23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17413" y="4849427"/>
                  <a:ext cx="64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18" name="Entrada de lápiz 1117">
                  <a:extLst>
                    <a:ext uri="{FF2B5EF4-FFF2-40B4-BE49-F238E27FC236}">
                      <a16:creationId xmlns:a16="http://schemas.microsoft.com/office/drawing/2014/main" id="{9CD13FB1-9AC1-744D-9E6D-47A051C7B205}"/>
                    </a:ext>
                  </a:extLst>
                </p14:cNvPr>
                <p14:cNvContentPartPr/>
                <p14:nvPr/>
              </p14:nvContentPartPr>
              <p14:xfrm>
                <a:off x="7069413" y="5364947"/>
                <a:ext cx="95400" cy="140400"/>
              </p14:xfrm>
            </p:contentPart>
          </mc:Choice>
          <mc:Fallback xmlns="">
            <p:pic>
              <p:nvPicPr>
                <p:cNvPr id="1118" name="Entrada de lápiz 1117">
                  <a:extLst>
                    <a:ext uri="{FF2B5EF4-FFF2-40B4-BE49-F238E27FC236}">
                      <a16:creationId xmlns:a16="http://schemas.microsoft.com/office/drawing/2014/main" id="{9CD13FB1-9AC1-744D-9E6D-47A051C7B20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061853" y="5357387"/>
                  <a:ext cx="110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19" name="Entrada de lápiz 1118">
                  <a:extLst>
                    <a:ext uri="{FF2B5EF4-FFF2-40B4-BE49-F238E27FC236}">
                      <a16:creationId xmlns:a16="http://schemas.microsoft.com/office/drawing/2014/main" id="{7AC1BE92-584A-4245-91FC-E59A42C26432}"/>
                    </a:ext>
                  </a:extLst>
                </p14:cNvPr>
                <p14:cNvContentPartPr/>
                <p14:nvPr/>
              </p14:nvContentPartPr>
              <p14:xfrm>
                <a:off x="7031253" y="5517947"/>
                <a:ext cx="151920" cy="282240"/>
              </p14:xfrm>
            </p:contentPart>
          </mc:Choice>
          <mc:Fallback xmlns="">
            <p:pic>
              <p:nvPicPr>
                <p:cNvPr id="1119" name="Entrada de lápiz 1118">
                  <a:extLst>
                    <a:ext uri="{FF2B5EF4-FFF2-40B4-BE49-F238E27FC236}">
                      <a16:creationId xmlns:a16="http://schemas.microsoft.com/office/drawing/2014/main" id="{7AC1BE92-584A-4245-91FC-E59A42C2643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23693" y="5510387"/>
                  <a:ext cx="167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21" name="Entrada de lápiz 1120">
                  <a:extLst>
                    <a:ext uri="{FF2B5EF4-FFF2-40B4-BE49-F238E27FC236}">
                      <a16:creationId xmlns:a16="http://schemas.microsoft.com/office/drawing/2014/main" id="{FDFEA5F6-0335-5F4F-869D-FA217B490745}"/>
                    </a:ext>
                  </a:extLst>
                </p14:cNvPr>
                <p14:cNvContentPartPr/>
                <p14:nvPr/>
              </p14:nvContentPartPr>
              <p14:xfrm>
                <a:off x="7104693" y="5849507"/>
                <a:ext cx="360" cy="360"/>
              </p14:xfrm>
            </p:contentPart>
          </mc:Choice>
          <mc:Fallback xmlns="">
            <p:pic>
              <p:nvPicPr>
                <p:cNvPr id="1121" name="Entrada de lápiz 1120">
                  <a:extLst>
                    <a:ext uri="{FF2B5EF4-FFF2-40B4-BE49-F238E27FC236}">
                      <a16:creationId xmlns:a16="http://schemas.microsoft.com/office/drawing/2014/main" id="{FDFEA5F6-0335-5F4F-869D-FA217B49074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97133" y="584194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22" name="Entrada de lápiz 1121">
                  <a:extLst>
                    <a:ext uri="{FF2B5EF4-FFF2-40B4-BE49-F238E27FC236}">
                      <a16:creationId xmlns:a16="http://schemas.microsoft.com/office/drawing/2014/main" id="{9202F58C-90ED-C64B-B27A-0C8350EBE20D}"/>
                    </a:ext>
                  </a:extLst>
                </p14:cNvPr>
                <p14:cNvContentPartPr/>
                <p14:nvPr/>
              </p14:nvContentPartPr>
              <p14:xfrm>
                <a:off x="7010373" y="5832227"/>
                <a:ext cx="148680" cy="556920"/>
              </p14:xfrm>
            </p:contentPart>
          </mc:Choice>
          <mc:Fallback xmlns="">
            <p:pic>
              <p:nvPicPr>
                <p:cNvPr id="1122" name="Entrada de lápiz 1121">
                  <a:extLst>
                    <a:ext uri="{FF2B5EF4-FFF2-40B4-BE49-F238E27FC236}">
                      <a16:creationId xmlns:a16="http://schemas.microsoft.com/office/drawing/2014/main" id="{9202F58C-90ED-C64B-B27A-0C8350EBE20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02813" y="5824667"/>
                  <a:ext cx="1638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3" name="Entrada de lápiz 1122">
                  <a:extLst>
                    <a:ext uri="{FF2B5EF4-FFF2-40B4-BE49-F238E27FC236}">
                      <a16:creationId xmlns:a16="http://schemas.microsoft.com/office/drawing/2014/main" id="{4ACB5714-A9BC-5F4E-A4EF-A616691E58EC}"/>
                    </a:ext>
                  </a:extLst>
                </p14:cNvPr>
                <p14:cNvContentPartPr/>
                <p14:nvPr/>
              </p14:nvContentPartPr>
              <p14:xfrm>
                <a:off x="7035213" y="6374387"/>
                <a:ext cx="110520" cy="9000"/>
              </p14:xfrm>
            </p:contentPart>
          </mc:Choice>
          <mc:Fallback xmlns="">
            <p:pic>
              <p:nvPicPr>
                <p:cNvPr id="1123" name="Entrada de lápiz 1122">
                  <a:extLst>
                    <a:ext uri="{FF2B5EF4-FFF2-40B4-BE49-F238E27FC236}">
                      <a16:creationId xmlns:a16="http://schemas.microsoft.com/office/drawing/2014/main" id="{4ACB5714-A9BC-5F4E-A4EF-A616691E58E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27653" y="6366827"/>
                  <a:ext cx="125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4" name="Entrada de lápiz 1123">
                  <a:extLst>
                    <a:ext uri="{FF2B5EF4-FFF2-40B4-BE49-F238E27FC236}">
                      <a16:creationId xmlns:a16="http://schemas.microsoft.com/office/drawing/2014/main" id="{D17EB11A-01EC-5549-801E-B3909B374718}"/>
                    </a:ext>
                  </a:extLst>
                </p14:cNvPr>
                <p14:cNvContentPartPr/>
                <p14:nvPr/>
              </p14:nvContentPartPr>
              <p14:xfrm>
                <a:off x="7070853" y="6440987"/>
                <a:ext cx="65160" cy="14040"/>
              </p14:xfrm>
            </p:contentPart>
          </mc:Choice>
          <mc:Fallback xmlns="">
            <p:pic>
              <p:nvPicPr>
                <p:cNvPr id="1124" name="Entrada de lápiz 1123">
                  <a:extLst>
                    <a:ext uri="{FF2B5EF4-FFF2-40B4-BE49-F238E27FC236}">
                      <a16:creationId xmlns:a16="http://schemas.microsoft.com/office/drawing/2014/main" id="{D17EB11A-01EC-5549-801E-B3909B3747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63293" y="6433787"/>
                  <a:ext cx="80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25" name="Entrada de lápiz 1124">
                  <a:extLst>
                    <a:ext uri="{FF2B5EF4-FFF2-40B4-BE49-F238E27FC236}">
                      <a16:creationId xmlns:a16="http://schemas.microsoft.com/office/drawing/2014/main" id="{290C9E8E-E4F1-5641-82CD-53FE85CA5071}"/>
                    </a:ext>
                  </a:extLst>
                </p14:cNvPr>
                <p14:cNvContentPartPr/>
                <p14:nvPr/>
              </p14:nvContentPartPr>
              <p14:xfrm>
                <a:off x="7102533" y="6499667"/>
                <a:ext cx="21600" cy="1440"/>
              </p14:xfrm>
            </p:contentPart>
          </mc:Choice>
          <mc:Fallback xmlns="">
            <p:pic>
              <p:nvPicPr>
                <p:cNvPr id="1125" name="Entrada de lápiz 1124">
                  <a:extLst>
                    <a:ext uri="{FF2B5EF4-FFF2-40B4-BE49-F238E27FC236}">
                      <a16:creationId xmlns:a16="http://schemas.microsoft.com/office/drawing/2014/main" id="{290C9E8E-E4F1-5641-82CD-53FE85CA507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94973" y="6492107"/>
                  <a:ext cx="367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26" name="Entrada de lápiz 1125">
                  <a:extLst>
                    <a:ext uri="{FF2B5EF4-FFF2-40B4-BE49-F238E27FC236}">
                      <a16:creationId xmlns:a16="http://schemas.microsoft.com/office/drawing/2014/main" id="{08696576-1A6A-D04F-9FC2-26A773602F19}"/>
                    </a:ext>
                  </a:extLst>
                </p14:cNvPr>
                <p14:cNvContentPartPr/>
                <p14:nvPr/>
              </p14:nvContentPartPr>
              <p14:xfrm>
                <a:off x="6916413" y="6066587"/>
                <a:ext cx="354240" cy="171360"/>
              </p14:xfrm>
            </p:contentPart>
          </mc:Choice>
          <mc:Fallback xmlns="">
            <p:pic>
              <p:nvPicPr>
                <p:cNvPr id="1126" name="Entrada de lápiz 1125">
                  <a:extLst>
                    <a:ext uri="{FF2B5EF4-FFF2-40B4-BE49-F238E27FC236}">
                      <a16:creationId xmlns:a16="http://schemas.microsoft.com/office/drawing/2014/main" id="{08696576-1A6A-D04F-9FC2-26A773602F1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08853" y="6059027"/>
                  <a:ext cx="369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27" name="Entrada de lápiz 1126">
                  <a:extLst>
                    <a:ext uri="{FF2B5EF4-FFF2-40B4-BE49-F238E27FC236}">
                      <a16:creationId xmlns:a16="http://schemas.microsoft.com/office/drawing/2014/main" id="{841C5312-8D52-4249-8617-F24637A0A8D3}"/>
                    </a:ext>
                  </a:extLst>
                </p14:cNvPr>
                <p14:cNvContentPartPr/>
                <p14:nvPr/>
              </p14:nvContentPartPr>
              <p14:xfrm>
                <a:off x="7112253" y="5861027"/>
                <a:ext cx="1182240" cy="65520"/>
              </p14:xfrm>
            </p:contentPart>
          </mc:Choice>
          <mc:Fallback xmlns="">
            <p:pic>
              <p:nvPicPr>
                <p:cNvPr id="1127" name="Entrada de lápiz 1126">
                  <a:extLst>
                    <a:ext uri="{FF2B5EF4-FFF2-40B4-BE49-F238E27FC236}">
                      <a16:creationId xmlns:a16="http://schemas.microsoft.com/office/drawing/2014/main" id="{841C5312-8D52-4249-8617-F24637A0A8D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04693" y="5853467"/>
                  <a:ext cx="1197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28" name="Entrada de lápiz 1127">
                  <a:extLst>
                    <a:ext uri="{FF2B5EF4-FFF2-40B4-BE49-F238E27FC236}">
                      <a16:creationId xmlns:a16="http://schemas.microsoft.com/office/drawing/2014/main" id="{4F4A2537-2329-BD42-AF54-125E16E01F4C}"/>
                    </a:ext>
                  </a:extLst>
                </p14:cNvPr>
                <p14:cNvContentPartPr/>
                <p14:nvPr/>
              </p14:nvContentPartPr>
              <p14:xfrm>
                <a:off x="8297013" y="5848427"/>
                <a:ext cx="101880" cy="82080"/>
              </p14:xfrm>
            </p:contentPart>
          </mc:Choice>
          <mc:Fallback xmlns="">
            <p:pic>
              <p:nvPicPr>
                <p:cNvPr id="1128" name="Entrada de lápiz 1127">
                  <a:extLst>
                    <a:ext uri="{FF2B5EF4-FFF2-40B4-BE49-F238E27FC236}">
                      <a16:creationId xmlns:a16="http://schemas.microsoft.com/office/drawing/2014/main" id="{4F4A2537-2329-BD42-AF54-125E16E01F4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89453" y="5840867"/>
                  <a:ext cx="117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30" name="Entrada de lápiz 1129">
                  <a:extLst>
                    <a:ext uri="{FF2B5EF4-FFF2-40B4-BE49-F238E27FC236}">
                      <a16:creationId xmlns:a16="http://schemas.microsoft.com/office/drawing/2014/main" id="{6F43BD66-0C84-964E-B21B-6EC610231567}"/>
                    </a:ext>
                  </a:extLst>
                </p14:cNvPr>
                <p14:cNvContentPartPr/>
                <p14:nvPr/>
              </p14:nvContentPartPr>
              <p14:xfrm>
                <a:off x="6796533" y="5119067"/>
                <a:ext cx="95400" cy="127800"/>
              </p14:xfrm>
            </p:contentPart>
          </mc:Choice>
          <mc:Fallback xmlns="">
            <p:pic>
              <p:nvPicPr>
                <p:cNvPr id="1130" name="Entrada de lápiz 1129">
                  <a:extLst>
                    <a:ext uri="{FF2B5EF4-FFF2-40B4-BE49-F238E27FC236}">
                      <a16:creationId xmlns:a16="http://schemas.microsoft.com/office/drawing/2014/main" id="{6F43BD66-0C84-964E-B21B-6EC61023156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88973" y="5111507"/>
                  <a:ext cx="110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31" name="Entrada de lápiz 1130">
                  <a:extLst>
                    <a:ext uri="{FF2B5EF4-FFF2-40B4-BE49-F238E27FC236}">
                      <a16:creationId xmlns:a16="http://schemas.microsoft.com/office/drawing/2014/main" id="{765D1328-3405-0749-81FB-14558D596114}"/>
                    </a:ext>
                  </a:extLst>
                </p14:cNvPr>
                <p14:cNvContentPartPr/>
                <p14:nvPr/>
              </p14:nvContentPartPr>
              <p14:xfrm>
                <a:off x="6901293" y="5220587"/>
                <a:ext cx="79560" cy="85320"/>
              </p14:xfrm>
            </p:contentPart>
          </mc:Choice>
          <mc:Fallback xmlns="">
            <p:pic>
              <p:nvPicPr>
                <p:cNvPr id="1131" name="Entrada de lápiz 1130">
                  <a:extLst>
                    <a:ext uri="{FF2B5EF4-FFF2-40B4-BE49-F238E27FC236}">
                      <a16:creationId xmlns:a16="http://schemas.microsoft.com/office/drawing/2014/main" id="{765D1328-3405-0749-81FB-14558D59611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93733" y="5213027"/>
                  <a:ext cx="94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32" name="Entrada de lápiz 1131">
                  <a:extLst>
                    <a:ext uri="{FF2B5EF4-FFF2-40B4-BE49-F238E27FC236}">
                      <a16:creationId xmlns:a16="http://schemas.microsoft.com/office/drawing/2014/main" id="{C727B537-6A24-C647-8E78-31E3694DD34B}"/>
                    </a:ext>
                  </a:extLst>
                </p14:cNvPr>
                <p14:cNvContentPartPr/>
                <p14:nvPr/>
              </p14:nvContentPartPr>
              <p14:xfrm>
                <a:off x="6997773" y="5231387"/>
                <a:ext cx="93240" cy="73080"/>
              </p14:xfrm>
            </p:contentPart>
          </mc:Choice>
          <mc:Fallback xmlns="">
            <p:pic>
              <p:nvPicPr>
                <p:cNvPr id="1132" name="Entrada de lápiz 1131">
                  <a:extLst>
                    <a:ext uri="{FF2B5EF4-FFF2-40B4-BE49-F238E27FC236}">
                      <a16:creationId xmlns:a16="http://schemas.microsoft.com/office/drawing/2014/main" id="{C727B537-6A24-C647-8E78-31E3694DD3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90213" y="5223827"/>
                  <a:ext cx="108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34" name="Entrada de lápiz 1133">
                  <a:extLst>
                    <a:ext uri="{FF2B5EF4-FFF2-40B4-BE49-F238E27FC236}">
                      <a16:creationId xmlns:a16="http://schemas.microsoft.com/office/drawing/2014/main" id="{78F9755F-BC6E-934B-BEDE-36DD0ECB17FE}"/>
                    </a:ext>
                  </a:extLst>
                </p14:cNvPr>
                <p14:cNvContentPartPr/>
                <p14:nvPr/>
              </p14:nvContentPartPr>
              <p14:xfrm>
                <a:off x="9128973" y="5488067"/>
                <a:ext cx="1075320" cy="62280"/>
              </p14:xfrm>
            </p:contentPart>
          </mc:Choice>
          <mc:Fallback xmlns="">
            <p:pic>
              <p:nvPicPr>
                <p:cNvPr id="1134" name="Entrada de lápiz 1133">
                  <a:extLst>
                    <a:ext uri="{FF2B5EF4-FFF2-40B4-BE49-F238E27FC236}">
                      <a16:creationId xmlns:a16="http://schemas.microsoft.com/office/drawing/2014/main" id="{78F9755F-BC6E-934B-BEDE-36DD0ECB17F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21773" y="5480507"/>
                  <a:ext cx="1090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35" name="Entrada de lápiz 1134">
                  <a:extLst>
                    <a:ext uri="{FF2B5EF4-FFF2-40B4-BE49-F238E27FC236}">
                      <a16:creationId xmlns:a16="http://schemas.microsoft.com/office/drawing/2014/main" id="{A64143C3-FA13-F047-9547-4D2C96FF8376}"/>
                    </a:ext>
                  </a:extLst>
                </p14:cNvPr>
                <p14:cNvContentPartPr/>
                <p14:nvPr/>
              </p14:nvContentPartPr>
              <p14:xfrm>
                <a:off x="7724973" y="5866427"/>
                <a:ext cx="47520" cy="55800"/>
              </p14:xfrm>
            </p:contentPart>
          </mc:Choice>
          <mc:Fallback xmlns="">
            <p:pic>
              <p:nvPicPr>
                <p:cNvPr id="1135" name="Entrada de lápiz 1134">
                  <a:extLst>
                    <a:ext uri="{FF2B5EF4-FFF2-40B4-BE49-F238E27FC236}">
                      <a16:creationId xmlns:a16="http://schemas.microsoft.com/office/drawing/2014/main" id="{A64143C3-FA13-F047-9547-4D2C96FF837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17413" y="5858867"/>
                  <a:ext cx="62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36" name="Entrada de lápiz 1135">
                  <a:extLst>
                    <a:ext uri="{FF2B5EF4-FFF2-40B4-BE49-F238E27FC236}">
                      <a16:creationId xmlns:a16="http://schemas.microsoft.com/office/drawing/2014/main" id="{C7318F97-0D00-4C4D-90C8-4137F73E4E8B}"/>
                    </a:ext>
                  </a:extLst>
                </p14:cNvPr>
                <p14:cNvContentPartPr/>
                <p14:nvPr/>
              </p14:nvContentPartPr>
              <p14:xfrm>
                <a:off x="7484493" y="5539907"/>
                <a:ext cx="181080" cy="190080"/>
              </p14:xfrm>
            </p:contentPart>
          </mc:Choice>
          <mc:Fallback xmlns="">
            <p:pic>
              <p:nvPicPr>
                <p:cNvPr id="1136" name="Entrada de lápiz 1135">
                  <a:extLst>
                    <a:ext uri="{FF2B5EF4-FFF2-40B4-BE49-F238E27FC236}">
                      <a16:creationId xmlns:a16="http://schemas.microsoft.com/office/drawing/2014/main" id="{C7318F97-0D00-4C4D-90C8-4137F73E4E8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76933" y="5532347"/>
                  <a:ext cx="196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38" name="Entrada de lápiz 1137">
                  <a:extLst>
                    <a:ext uri="{FF2B5EF4-FFF2-40B4-BE49-F238E27FC236}">
                      <a16:creationId xmlns:a16="http://schemas.microsoft.com/office/drawing/2014/main" id="{FCE40520-4A23-3A4D-A5E9-8C3A8EAABFEE}"/>
                    </a:ext>
                  </a:extLst>
                </p14:cNvPr>
                <p14:cNvContentPartPr/>
                <p14:nvPr/>
              </p14:nvContentPartPr>
              <p14:xfrm>
                <a:off x="7611573" y="5720987"/>
                <a:ext cx="70920" cy="84960"/>
              </p14:xfrm>
            </p:contentPart>
          </mc:Choice>
          <mc:Fallback xmlns="">
            <p:pic>
              <p:nvPicPr>
                <p:cNvPr id="1138" name="Entrada de lápiz 1137">
                  <a:extLst>
                    <a:ext uri="{FF2B5EF4-FFF2-40B4-BE49-F238E27FC236}">
                      <a16:creationId xmlns:a16="http://schemas.microsoft.com/office/drawing/2014/main" id="{FCE40520-4A23-3A4D-A5E9-8C3A8EAABFE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04013" y="5713427"/>
                  <a:ext cx="8604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140" name="Entrada de lápiz 1139">
                <a:extLst>
                  <a:ext uri="{FF2B5EF4-FFF2-40B4-BE49-F238E27FC236}">
                    <a16:creationId xmlns:a16="http://schemas.microsoft.com/office/drawing/2014/main" id="{9B7460F1-7120-2048-A99B-944C08A55050}"/>
                  </a:ext>
                </a:extLst>
              </p14:cNvPr>
              <p14:cNvContentPartPr/>
              <p14:nvPr/>
            </p14:nvContentPartPr>
            <p14:xfrm>
              <a:off x="7435173" y="5441987"/>
              <a:ext cx="360360" cy="371520"/>
            </p14:xfrm>
          </p:contentPart>
        </mc:Choice>
        <mc:Fallback xmlns="">
          <p:pic>
            <p:nvPicPr>
              <p:cNvPr id="1140" name="Entrada de lápiz 1139">
                <a:extLst>
                  <a:ext uri="{FF2B5EF4-FFF2-40B4-BE49-F238E27FC236}">
                    <a16:creationId xmlns:a16="http://schemas.microsoft.com/office/drawing/2014/main" id="{9B7460F1-7120-2048-A99B-944C08A5505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427613" y="5434427"/>
                <a:ext cx="375480" cy="38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5" name="Grupo 1164">
            <a:extLst>
              <a:ext uri="{FF2B5EF4-FFF2-40B4-BE49-F238E27FC236}">
                <a16:creationId xmlns:a16="http://schemas.microsoft.com/office/drawing/2014/main" id="{FA270C79-8DC9-1B45-A7E1-2232A8DB7A80}"/>
              </a:ext>
            </a:extLst>
          </p:cNvPr>
          <p:cNvGrpSpPr/>
          <p:nvPr/>
        </p:nvGrpSpPr>
        <p:grpSpPr>
          <a:xfrm>
            <a:off x="7159053" y="3748547"/>
            <a:ext cx="4111560" cy="234000"/>
            <a:chOff x="7159053" y="3748547"/>
            <a:chExt cx="411156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41" name="Entrada de lápiz 1140">
                  <a:extLst>
                    <a:ext uri="{FF2B5EF4-FFF2-40B4-BE49-F238E27FC236}">
                      <a16:creationId xmlns:a16="http://schemas.microsoft.com/office/drawing/2014/main" id="{D22D6DB2-7D95-E741-A97E-D48B772CEE75}"/>
                    </a:ext>
                  </a:extLst>
                </p14:cNvPr>
                <p14:cNvContentPartPr/>
                <p14:nvPr/>
              </p14:nvContentPartPr>
              <p14:xfrm>
                <a:off x="7159053" y="3748547"/>
                <a:ext cx="154440" cy="174240"/>
              </p14:xfrm>
            </p:contentPart>
          </mc:Choice>
          <mc:Fallback xmlns="">
            <p:pic>
              <p:nvPicPr>
                <p:cNvPr id="1141" name="Entrada de lápiz 1140">
                  <a:extLst>
                    <a:ext uri="{FF2B5EF4-FFF2-40B4-BE49-F238E27FC236}">
                      <a16:creationId xmlns:a16="http://schemas.microsoft.com/office/drawing/2014/main" id="{D22D6DB2-7D95-E741-A97E-D48B772CEE7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51493" y="3740987"/>
                  <a:ext cx="169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42" name="Entrada de lápiz 1141">
                  <a:extLst>
                    <a:ext uri="{FF2B5EF4-FFF2-40B4-BE49-F238E27FC236}">
                      <a16:creationId xmlns:a16="http://schemas.microsoft.com/office/drawing/2014/main" id="{5579948A-54CB-0841-9B01-5B4806AE75CB}"/>
                    </a:ext>
                  </a:extLst>
                </p14:cNvPr>
                <p14:cNvContentPartPr/>
                <p14:nvPr/>
              </p14:nvContentPartPr>
              <p14:xfrm>
                <a:off x="7302693" y="3912707"/>
                <a:ext cx="47160" cy="69840"/>
              </p14:xfrm>
            </p:contentPart>
          </mc:Choice>
          <mc:Fallback xmlns="">
            <p:pic>
              <p:nvPicPr>
                <p:cNvPr id="1142" name="Entrada de lápiz 1141">
                  <a:extLst>
                    <a:ext uri="{FF2B5EF4-FFF2-40B4-BE49-F238E27FC236}">
                      <a16:creationId xmlns:a16="http://schemas.microsoft.com/office/drawing/2014/main" id="{5579948A-54CB-0841-9B01-5B4806AE75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95133" y="3905147"/>
                  <a:ext cx="62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43" name="Entrada de lápiz 1142">
                  <a:extLst>
                    <a:ext uri="{FF2B5EF4-FFF2-40B4-BE49-F238E27FC236}">
                      <a16:creationId xmlns:a16="http://schemas.microsoft.com/office/drawing/2014/main" id="{F49C07A5-FBF5-1B40-ABFA-CF597838E488}"/>
                    </a:ext>
                  </a:extLst>
                </p14:cNvPr>
                <p14:cNvContentPartPr/>
                <p14:nvPr/>
              </p14:nvContentPartPr>
              <p14:xfrm>
                <a:off x="7468293" y="3865547"/>
                <a:ext cx="99720" cy="17640"/>
              </p14:xfrm>
            </p:contentPart>
          </mc:Choice>
          <mc:Fallback xmlns="">
            <p:pic>
              <p:nvPicPr>
                <p:cNvPr id="1143" name="Entrada de lápiz 1142">
                  <a:extLst>
                    <a:ext uri="{FF2B5EF4-FFF2-40B4-BE49-F238E27FC236}">
                      <a16:creationId xmlns:a16="http://schemas.microsoft.com/office/drawing/2014/main" id="{F49C07A5-FBF5-1B40-ABFA-CF597838E48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60733" y="3857987"/>
                  <a:ext cx="114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44" name="Entrada de lápiz 1143">
                  <a:extLst>
                    <a:ext uri="{FF2B5EF4-FFF2-40B4-BE49-F238E27FC236}">
                      <a16:creationId xmlns:a16="http://schemas.microsoft.com/office/drawing/2014/main" id="{366EDD01-7B99-0B44-AD4E-0A0C6DB57CD1}"/>
                    </a:ext>
                  </a:extLst>
                </p14:cNvPr>
                <p14:cNvContentPartPr/>
                <p14:nvPr/>
              </p14:nvContentPartPr>
              <p14:xfrm>
                <a:off x="7611573" y="3864467"/>
                <a:ext cx="55800" cy="10080"/>
              </p14:xfrm>
            </p:contentPart>
          </mc:Choice>
          <mc:Fallback xmlns="">
            <p:pic>
              <p:nvPicPr>
                <p:cNvPr id="1144" name="Entrada de lápiz 1143">
                  <a:extLst>
                    <a:ext uri="{FF2B5EF4-FFF2-40B4-BE49-F238E27FC236}">
                      <a16:creationId xmlns:a16="http://schemas.microsoft.com/office/drawing/2014/main" id="{366EDD01-7B99-0B44-AD4E-0A0C6DB57CD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04013" y="3856907"/>
                  <a:ext cx="70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45" name="Entrada de lápiz 1144">
                  <a:extLst>
                    <a:ext uri="{FF2B5EF4-FFF2-40B4-BE49-F238E27FC236}">
                      <a16:creationId xmlns:a16="http://schemas.microsoft.com/office/drawing/2014/main" id="{B8CA8CB6-2C07-5B43-B9A7-0AF69BE235D5}"/>
                    </a:ext>
                  </a:extLst>
                </p14:cNvPr>
                <p14:cNvContentPartPr/>
                <p14:nvPr/>
              </p14:nvContentPartPr>
              <p14:xfrm>
                <a:off x="7723893" y="3870947"/>
                <a:ext cx="94320" cy="13680"/>
              </p14:xfrm>
            </p:contentPart>
          </mc:Choice>
          <mc:Fallback xmlns="">
            <p:pic>
              <p:nvPicPr>
                <p:cNvPr id="1145" name="Entrada de lápiz 1144">
                  <a:extLst>
                    <a:ext uri="{FF2B5EF4-FFF2-40B4-BE49-F238E27FC236}">
                      <a16:creationId xmlns:a16="http://schemas.microsoft.com/office/drawing/2014/main" id="{B8CA8CB6-2C07-5B43-B9A7-0AF69BE235D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716333" y="3863387"/>
                  <a:ext cx="109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46" name="Entrada de lápiz 1145">
                  <a:extLst>
                    <a:ext uri="{FF2B5EF4-FFF2-40B4-BE49-F238E27FC236}">
                      <a16:creationId xmlns:a16="http://schemas.microsoft.com/office/drawing/2014/main" id="{0D5DC9CF-CC33-C84C-811B-14ACDC7C807E}"/>
                    </a:ext>
                  </a:extLst>
                </p14:cNvPr>
                <p14:cNvContentPartPr/>
                <p14:nvPr/>
              </p14:nvContentPartPr>
              <p14:xfrm>
                <a:off x="7866093" y="3877427"/>
                <a:ext cx="56880" cy="4680"/>
              </p14:xfrm>
            </p:contentPart>
          </mc:Choice>
          <mc:Fallback xmlns="">
            <p:pic>
              <p:nvPicPr>
                <p:cNvPr id="1146" name="Entrada de lápiz 1145">
                  <a:extLst>
                    <a:ext uri="{FF2B5EF4-FFF2-40B4-BE49-F238E27FC236}">
                      <a16:creationId xmlns:a16="http://schemas.microsoft.com/office/drawing/2014/main" id="{0D5DC9CF-CC33-C84C-811B-14ACDC7C807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58533" y="3869867"/>
                  <a:ext cx="72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47" name="Entrada de lápiz 1146">
                  <a:extLst>
                    <a:ext uri="{FF2B5EF4-FFF2-40B4-BE49-F238E27FC236}">
                      <a16:creationId xmlns:a16="http://schemas.microsoft.com/office/drawing/2014/main" id="{DB2631D8-9777-0449-AE07-F60FBA0C976E}"/>
                    </a:ext>
                  </a:extLst>
                </p14:cNvPr>
                <p14:cNvContentPartPr/>
                <p14:nvPr/>
              </p14:nvContentPartPr>
              <p14:xfrm>
                <a:off x="7977333" y="3887867"/>
                <a:ext cx="70920" cy="1440"/>
              </p14:xfrm>
            </p:contentPart>
          </mc:Choice>
          <mc:Fallback xmlns="">
            <p:pic>
              <p:nvPicPr>
                <p:cNvPr id="1147" name="Entrada de lápiz 1146">
                  <a:extLst>
                    <a:ext uri="{FF2B5EF4-FFF2-40B4-BE49-F238E27FC236}">
                      <a16:creationId xmlns:a16="http://schemas.microsoft.com/office/drawing/2014/main" id="{DB2631D8-9777-0449-AE07-F60FBA0C976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69773" y="3880307"/>
                  <a:ext cx="860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148" name="Entrada de lápiz 1147">
                  <a:extLst>
                    <a:ext uri="{FF2B5EF4-FFF2-40B4-BE49-F238E27FC236}">
                      <a16:creationId xmlns:a16="http://schemas.microsoft.com/office/drawing/2014/main" id="{9C01CF12-8E8E-E94D-A3EC-75F5B14A8F5F}"/>
                    </a:ext>
                  </a:extLst>
                </p14:cNvPr>
                <p14:cNvContentPartPr/>
                <p14:nvPr/>
              </p14:nvContentPartPr>
              <p14:xfrm>
                <a:off x="8119533" y="3880307"/>
                <a:ext cx="57960" cy="3600"/>
              </p14:xfrm>
            </p:contentPart>
          </mc:Choice>
          <mc:Fallback xmlns="">
            <p:pic>
              <p:nvPicPr>
                <p:cNvPr id="1148" name="Entrada de lápiz 1147">
                  <a:extLst>
                    <a:ext uri="{FF2B5EF4-FFF2-40B4-BE49-F238E27FC236}">
                      <a16:creationId xmlns:a16="http://schemas.microsoft.com/office/drawing/2014/main" id="{9C01CF12-8E8E-E94D-A3EC-75F5B14A8F5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11973" y="3873107"/>
                  <a:ext cx="730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149" name="Entrada de lápiz 1148">
                  <a:extLst>
                    <a:ext uri="{FF2B5EF4-FFF2-40B4-BE49-F238E27FC236}">
                      <a16:creationId xmlns:a16="http://schemas.microsoft.com/office/drawing/2014/main" id="{28A953B8-F6B4-0A40-8453-2E011D9D4C2C}"/>
                    </a:ext>
                  </a:extLst>
                </p14:cNvPr>
                <p14:cNvContentPartPr/>
                <p14:nvPr/>
              </p14:nvContentPartPr>
              <p14:xfrm>
                <a:off x="8276853" y="3877427"/>
                <a:ext cx="70920" cy="4680"/>
              </p14:xfrm>
            </p:contentPart>
          </mc:Choice>
          <mc:Fallback xmlns="">
            <p:pic>
              <p:nvPicPr>
                <p:cNvPr id="1149" name="Entrada de lápiz 1148">
                  <a:extLst>
                    <a:ext uri="{FF2B5EF4-FFF2-40B4-BE49-F238E27FC236}">
                      <a16:creationId xmlns:a16="http://schemas.microsoft.com/office/drawing/2014/main" id="{28A953B8-F6B4-0A40-8453-2E011D9D4C2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269293" y="3869867"/>
                  <a:ext cx="86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150" name="Entrada de lápiz 1149">
                  <a:extLst>
                    <a:ext uri="{FF2B5EF4-FFF2-40B4-BE49-F238E27FC236}">
                      <a16:creationId xmlns:a16="http://schemas.microsoft.com/office/drawing/2014/main" id="{199BD901-8CDF-7F4B-BDB1-64CE20549238}"/>
                    </a:ext>
                  </a:extLst>
                </p14:cNvPr>
                <p14:cNvContentPartPr/>
                <p14:nvPr/>
              </p14:nvContentPartPr>
              <p14:xfrm>
                <a:off x="8475573" y="3872027"/>
                <a:ext cx="65520" cy="9000"/>
              </p14:xfrm>
            </p:contentPart>
          </mc:Choice>
          <mc:Fallback xmlns="">
            <p:pic>
              <p:nvPicPr>
                <p:cNvPr id="1150" name="Entrada de lápiz 1149">
                  <a:extLst>
                    <a:ext uri="{FF2B5EF4-FFF2-40B4-BE49-F238E27FC236}">
                      <a16:creationId xmlns:a16="http://schemas.microsoft.com/office/drawing/2014/main" id="{199BD901-8CDF-7F4B-BDB1-64CE2054923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68013" y="3864467"/>
                  <a:ext cx="80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51" name="Entrada de lápiz 1150">
                  <a:extLst>
                    <a:ext uri="{FF2B5EF4-FFF2-40B4-BE49-F238E27FC236}">
                      <a16:creationId xmlns:a16="http://schemas.microsoft.com/office/drawing/2014/main" id="{111D60F7-018D-B342-82C9-95580CE3A0DB}"/>
                    </a:ext>
                  </a:extLst>
                </p14:cNvPr>
                <p14:cNvContentPartPr/>
                <p14:nvPr/>
              </p14:nvContentPartPr>
              <p14:xfrm>
                <a:off x="8661693" y="3877427"/>
                <a:ext cx="43200" cy="7920"/>
              </p14:xfrm>
            </p:contentPart>
          </mc:Choice>
          <mc:Fallback xmlns="">
            <p:pic>
              <p:nvPicPr>
                <p:cNvPr id="1151" name="Entrada de lápiz 1150">
                  <a:extLst>
                    <a:ext uri="{FF2B5EF4-FFF2-40B4-BE49-F238E27FC236}">
                      <a16:creationId xmlns:a16="http://schemas.microsoft.com/office/drawing/2014/main" id="{111D60F7-018D-B342-82C9-95580CE3A0D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654133" y="3869867"/>
                  <a:ext cx="58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52" name="Entrada de lápiz 1151">
                  <a:extLst>
                    <a:ext uri="{FF2B5EF4-FFF2-40B4-BE49-F238E27FC236}">
                      <a16:creationId xmlns:a16="http://schemas.microsoft.com/office/drawing/2014/main" id="{A75E95D3-ED09-FD48-8218-E5E380D6D003}"/>
                    </a:ext>
                  </a:extLst>
                </p14:cNvPr>
                <p14:cNvContentPartPr/>
                <p14:nvPr/>
              </p14:nvContentPartPr>
              <p14:xfrm>
                <a:off x="8852133" y="3902987"/>
                <a:ext cx="84960" cy="360"/>
              </p14:xfrm>
            </p:contentPart>
          </mc:Choice>
          <mc:Fallback xmlns="">
            <p:pic>
              <p:nvPicPr>
                <p:cNvPr id="1152" name="Entrada de lápiz 1151">
                  <a:extLst>
                    <a:ext uri="{FF2B5EF4-FFF2-40B4-BE49-F238E27FC236}">
                      <a16:creationId xmlns:a16="http://schemas.microsoft.com/office/drawing/2014/main" id="{A75E95D3-ED09-FD48-8218-E5E380D6D00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44573" y="3895427"/>
                  <a:ext cx="99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53" name="Entrada de lápiz 1152">
                  <a:extLst>
                    <a:ext uri="{FF2B5EF4-FFF2-40B4-BE49-F238E27FC236}">
                      <a16:creationId xmlns:a16="http://schemas.microsoft.com/office/drawing/2014/main" id="{42E3A514-EE8E-7340-B464-DFABFB3B3FDB}"/>
                    </a:ext>
                  </a:extLst>
                </p14:cNvPr>
                <p14:cNvContentPartPr/>
                <p14:nvPr/>
              </p14:nvContentPartPr>
              <p14:xfrm>
                <a:off x="9055173" y="3904067"/>
                <a:ext cx="55800" cy="6840"/>
              </p14:xfrm>
            </p:contentPart>
          </mc:Choice>
          <mc:Fallback xmlns="">
            <p:pic>
              <p:nvPicPr>
                <p:cNvPr id="1153" name="Entrada de lápiz 1152">
                  <a:extLst>
                    <a:ext uri="{FF2B5EF4-FFF2-40B4-BE49-F238E27FC236}">
                      <a16:creationId xmlns:a16="http://schemas.microsoft.com/office/drawing/2014/main" id="{42E3A514-EE8E-7340-B464-DFABFB3B3FD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47973" y="3896507"/>
                  <a:ext cx="70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54" name="Entrada de lápiz 1153">
                  <a:extLst>
                    <a:ext uri="{FF2B5EF4-FFF2-40B4-BE49-F238E27FC236}">
                      <a16:creationId xmlns:a16="http://schemas.microsoft.com/office/drawing/2014/main" id="{1AD7B2CD-9B43-144D-B466-13FBF093127E}"/>
                    </a:ext>
                  </a:extLst>
                </p14:cNvPr>
                <p14:cNvContentPartPr/>
                <p14:nvPr/>
              </p14:nvContentPartPr>
              <p14:xfrm>
                <a:off x="9178293" y="3904067"/>
                <a:ext cx="80640" cy="1440"/>
              </p14:xfrm>
            </p:contentPart>
          </mc:Choice>
          <mc:Fallback xmlns="">
            <p:pic>
              <p:nvPicPr>
                <p:cNvPr id="1154" name="Entrada de lápiz 1153">
                  <a:extLst>
                    <a:ext uri="{FF2B5EF4-FFF2-40B4-BE49-F238E27FC236}">
                      <a16:creationId xmlns:a16="http://schemas.microsoft.com/office/drawing/2014/main" id="{1AD7B2CD-9B43-144D-B466-13FBF093127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70733" y="3896507"/>
                  <a:ext cx="957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55" name="Entrada de lápiz 1154">
                  <a:extLst>
                    <a:ext uri="{FF2B5EF4-FFF2-40B4-BE49-F238E27FC236}">
                      <a16:creationId xmlns:a16="http://schemas.microsoft.com/office/drawing/2014/main" id="{80C0BEC0-D2C6-0641-A477-34996F802C90}"/>
                    </a:ext>
                  </a:extLst>
                </p14:cNvPr>
                <p14:cNvContentPartPr/>
                <p14:nvPr/>
              </p14:nvContentPartPr>
              <p14:xfrm>
                <a:off x="9411573" y="3905147"/>
                <a:ext cx="59040" cy="360"/>
              </p14:xfrm>
            </p:contentPart>
          </mc:Choice>
          <mc:Fallback xmlns="">
            <p:pic>
              <p:nvPicPr>
                <p:cNvPr id="1155" name="Entrada de lápiz 1154">
                  <a:extLst>
                    <a:ext uri="{FF2B5EF4-FFF2-40B4-BE49-F238E27FC236}">
                      <a16:creationId xmlns:a16="http://schemas.microsoft.com/office/drawing/2014/main" id="{80C0BEC0-D2C6-0641-A477-34996F802C9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404013" y="3897587"/>
                  <a:ext cx="741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156" name="Entrada de lápiz 1155">
                  <a:extLst>
                    <a:ext uri="{FF2B5EF4-FFF2-40B4-BE49-F238E27FC236}">
                      <a16:creationId xmlns:a16="http://schemas.microsoft.com/office/drawing/2014/main" id="{802E5B23-E2A3-8541-B0CB-5EDCD0485BE6}"/>
                    </a:ext>
                  </a:extLst>
                </p14:cNvPr>
                <p14:cNvContentPartPr/>
                <p14:nvPr/>
              </p14:nvContentPartPr>
              <p14:xfrm>
                <a:off x="9612453" y="3893267"/>
                <a:ext cx="47520" cy="7920"/>
              </p14:xfrm>
            </p:contentPart>
          </mc:Choice>
          <mc:Fallback xmlns="">
            <p:pic>
              <p:nvPicPr>
                <p:cNvPr id="1156" name="Entrada de lápiz 1155">
                  <a:extLst>
                    <a:ext uri="{FF2B5EF4-FFF2-40B4-BE49-F238E27FC236}">
                      <a16:creationId xmlns:a16="http://schemas.microsoft.com/office/drawing/2014/main" id="{802E5B23-E2A3-8541-B0CB-5EDCD0485BE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604893" y="3885707"/>
                  <a:ext cx="62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157" name="Entrada de lápiz 1156">
                  <a:extLst>
                    <a:ext uri="{FF2B5EF4-FFF2-40B4-BE49-F238E27FC236}">
                      <a16:creationId xmlns:a16="http://schemas.microsoft.com/office/drawing/2014/main" id="{6DDCCE7A-FD2F-2149-AC8A-E8F654022B52}"/>
                    </a:ext>
                  </a:extLst>
                </p14:cNvPr>
                <p14:cNvContentPartPr/>
                <p14:nvPr/>
              </p14:nvContentPartPr>
              <p14:xfrm>
                <a:off x="9785973" y="3898667"/>
                <a:ext cx="360" cy="360"/>
              </p14:xfrm>
            </p:contentPart>
          </mc:Choice>
          <mc:Fallback xmlns="">
            <p:pic>
              <p:nvPicPr>
                <p:cNvPr id="1157" name="Entrada de lápiz 1156">
                  <a:extLst>
                    <a:ext uri="{FF2B5EF4-FFF2-40B4-BE49-F238E27FC236}">
                      <a16:creationId xmlns:a16="http://schemas.microsoft.com/office/drawing/2014/main" id="{6DDCCE7A-FD2F-2149-AC8A-E8F654022B5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778413" y="389110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158" name="Entrada de lápiz 1157">
                  <a:extLst>
                    <a:ext uri="{FF2B5EF4-FFF2-40B4-BE49-F238E27FC236}">
                      <a16:creationId xmlns:a16="http://schemas.microsoft.com/office/drawing/2014/main" id="{EA3B4199-8520-0A47-B5FD-D4274B243E33}"/>
                    </a:ext>
                  </a:extLst>
                </p14:cNvPr>
                <p14:cNvContentPartPr/>
                <p14:nvPr/>
              </p14:nvContentPartPr>
              <p14:xfrm>
                <a:off x="9979293" y="3877427"/>
                <a:ext cx="65520" cy="4680"/>
              </p14:xfrm>
            </p:contentPart>
          </mc:Choice>
          <mc:Fallback xmlns="">
            <p:pic>
              <p:nvPicPr>
                <p:cNvPr id="1158" name="Entrada de lápiz 1157">
                  <a:extLst>
                    <a:ext uri="{FF2B5EF4-FFF2-40B4-BE49-F238E27FC236}">
                      <a16:creationId xmlns:a16="http://schemas.microsoft.com/office/drawing/2014/main" id="{EA3B4199-8520-0A47-B5FD-D4274B243E3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971733" y="3869867"/>
                  <a:ext cx="806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159" name="Entrada de lápiz 1158">
                  <a:extLst>
                    <a:ext uri="{FF2B5EF4-FFF2-40B4-BE49-F238E27FC236}">
                      <a16:creationId xmlns:a16="http://schemas.microsoft.com/office/drawing/2014/main" id="{93B6483F-9717-454D-A804-F9463A56ED3E}"/>
                    </a:ext>
                  </a:extLst>
                </p14:cNvPr>
                <p14:cNvContentPartPr/>
                <p14:nvPr/>
              </p14:nvContentPartPr>
              <p14:xfrm>
                <a:off x="10157853" y="3869867"/>
                <a:ext cx="66600" cy="1440"/>
              </p14:xfrm>
            </p:contentPart>
          </mc:Choice>
          <mc:Fallback xmlns="">
            <p:pic>
              <p:nvPicPr>
                <p:cNvPr id="1159" name="Entrada de lápiz 1158">
                  <a:extLst>
                    <a:ext uri="{FF2B5EF4-FFF2-40B4-BE49-F238E27FC236}">
                      <a16:creationId xmlns:a16="http://schemas.microsoft.com/office/drawing/2014/main" id="{93B6483F-9717-454D-A804-F9463A56ED3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50293" y="3862307"/>
                  <a:ext cx="817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160" name="Entrada de lápiz 1159">
                  <a:extLst>
                    <a:ext uri="{FF2B5EF4-FFF2-40B4-BE49-F238E27FC236}">
                      <a16:creationId xmlns:a16="http://schemas.microsoft.com/office/drawing/2014/main" id="{122128AB-5C97-4749-8F73-DF64D9C207DE}"/>
                    </a:ext>
                  </a:extLst>
                </p14:cNvPr>
                <p14:cNvContentPartPr/>
                <p14:nvPr/>
              </p14:nvContentPartPr>
              <p14:xfrm>
                <a:off x="10328133" y="3862307"/>
                <a:ext cx="69840" cy="360"/>
              </p14:xfrm>
            </p:contentPart>
          </mc:Choice>
          <mc:Fallback xmlns="">
            <p:pic>
              <p:nvPicPr>
                <p:cNvPr id="1160" name="Entrada de lápiz 1159">
                  <a:extLst>
                    <a:ext uri="{FF2B5EF4-FFF2-40B4-BE49-F238E27FC236}">
                      <a16:creationId xmlns:a16="http://schemas.microsoft.com/office/drawing/2014/main" id="{122128AB-5C97-4749-8F73-DF64D9C207D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20573" y="3854747"/>
                  <a:ext cx="849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161" name="Entrada de lápiz 1160">
                  <a:extLst>
                    <a:ext uri="{FF2B5EF4-FFF2-40B4-BE49-F238E27FC236}">
                      <a16:creationId xmlns:a16="http://schemas.microsoft.com/office/drawing/2014/main" id="{02ECF983-33FF-214B-B591-6C06DD918EE8}"/>
                    </a:ext>
                  </a:extLst>
                </p14:cNvPr>
                <p14:cNvContentPartPr/>
                <p14:nvPr/>
              </p14:nvContentPartPr>
              <p14:xfrm>
                <a:off x="10524693" y="3854747"/>
                <a:ext cx="73080" cy="2520"/>
              </p14:xfrm>
            </p:contentPart>
          </mc:Choice>
          <mc:Fallback xmlns="">
            <p:pic>
              <p:nvPicPr>
                <p:cNvPr id="1161" name="Entrada de lápiz 1160">
                  <a:extLst>
                    <a:ext uri="{FF2B5EF4-FFF2-40B4-BE49-F238E27FC236}">
                      <a16:creationId xmlns:a16="http://schemas.microsoft.com/office/drawing/2014/main" id="{02ECF983-33FF-214B-B591-6C06DD918EE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517133" y="3847187"/>
                  <a:ext cx="882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162" name="Entrada de lápiz 1161">
                  <a:extLst>
                    <a:ext uri="{FF2B5EF4-FFF2-40B4-BE49-F238E27FC236}">
                      <a16:creationId xmlns:a16="http://schemas.microsoft.com/office/drawing/2014/main" id="{D8BD81FC-2445-BA4A-AE5E-A2DA6629392A}"/>
                    </a:ext>
                  </a:extLst>
                </p14:cNvPr>
                <p14:cNvContentPartPr/>
                <p14:nvPr/>
              </p14:nvContentPartPr>
              <p14:xfrm>
                <a:off x="10740693" y="3847187"/>
                <a:ext cx="68760" cy="1440"/>
              </p14:xfrm>
            </p:contentPart>
          </mc:Choice>
          <mc:Fallback xmlns="">
            <p:pic>
              <p:nvPicPr>
                <p:cNvPr id="1162" name="Entrada de lápiz 1161">
                  <a:extLst>
                    <a:ext uri="{FF2B5EF4-FFF2-40B4-BE49-F238E27FC236}">
                      <a16:creationId xmlns:a16="http://schemas.microsoft.com/office/drawing/2014/main" id="{D8BD81FC-2445-BA4A-AE5E-A2DA6629392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733133" y="3839627"/>
                  <a:ext cx="838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163" name="Entrada de lápiz 1162">
                  <a:extLst>
                    <a:ext uri="{FF2B5EF4-FFF2-40B4-BE49-F238E27FC236}">
                      <a16:creationId xmlns:a16="http://schemas.microsoft.com/office/drawing/2014/main" id="{1970D0ED-A3C7-CB4E-83CE-207096FDA1BB}"/>
                    </a:ext>
                  </a:extLst>
                </p14:cNvPr>
                <p14:cNvContentPartPr/>
                <p14:nvPr/>
              </p14:nvContentPartPr>
              <p14:xfrm>
                <a:off x="10982613" y="3875267"/>
                <a:ext cx="34560" cy="360"/>
              </p14:xfrm>
            </p:contentPart>
          </mc:Choice>
          <mc:Fallback xmlns="">
            <p:pic>
              <p:nvPicPr>
                <p:cNvPr id="1163" name="Entrada de lápiz 1162">
                  <a:extLst>
                    <a:ext uri="{FF2B5EF4-FFF2-40B4-BE49-F238E27FC236}">
                      <a16:creationId xmlns:a16="http://schemas.microsoft.com/office/drawing/2014/main" id="{1970D0ED-A3C7-CB4E-83CE-207096FDA1B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975053" y="3867707"/>
                  <a:ext cx="496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164" name="Entrada de lápiz 1163">
                  <a:extLst>
                    <a:ext uri="{FF2B5EF4-FFF2-40B4-BE49-F238E27FC236}">
                      <a16:creationId xmlns:a16="http://schemas.microsoft.com/office/drawing/2014/main" id="{C47008FF-EFFB-E649-A4A2-31546913EAC4}"/>
                    </a:ext>
                  </a:extLst>
                </p14:cNvPr>
                <p14:cNvContentPartPr/>
                <p14:nvPr/>
              </p14:nvContentPartPr>
              <p14:xfrm>
                <a:off x="11265933" y="3877427"/>
                <a:ext cx="4680" cy="360"/>
              </p14:xfrm>
            </p:contentPart>
          </mc:Choice>
          <mc:Fallback xmlns="">
            <p:pic>
              <p:nvPicPr>
                <p:cNvPr id="1164" name="Entrada de lápiz 1163">
                  <a:extLst>
                    <a:ext uri="{FF2B5EF4-FFF2-40B4-BE49-F238E27FC236}">
                      <a16:creationId xmlns:a16="http://schemas.microsoft.com/office/drawing/2014/main" id="{C47008FF-EFFB-E649-A4A2-31546913EAC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258373" y="3869867"/>
                  <a:ext cx="1980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upo 1167">
            <a:extLst>
              <a:ext uri="{FF2B5EF4-FFF2-40B4-BE49-F238E27FC236}">
                <a16:creationId xmlns:a16="http://schemas.microsoft.com/office/drawing/2014/main" id="{E4C72FC4-BE44-694F-8B6A-74A46CB7AF3F}"/>
              </a:ext>
            </a:extLst>
          </p:cNvPr>
          <p:cNvGrpSpPr/>
          <p:nvPr/>
        </p:nvGrpSpPr>
        <p:grpSpPr>
          <a:xfrm>
            <a:off x="9865893" y="5239667"/>
            <a:ext cx="305280" cy="212760"/>
            <a:chOff x="9865893" y="5239667"/>
            <a:chExt cx="30528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166" name="Entrada de lápiz 1165">
                  <a:extLst>
                    <a:ext uri="{FF2B5EF4-FFF2-40B4-BE49-F238E27FC236}">
                      <a16:creationId xmlns:a16="http://schemas.microsoft.com/office/drawing/2014/main" id="{D7B383E3-A632-D643-BE38-A4B94F58B8CE}"/>
                    </a:ext>
                  </a:extLst>
                </p14:cNvPr>
                <p14:cNvContentPartPr/>
                <p14:nvPr/>
              </p14:nvContentPartPr>
              <p14:xfrm>
                <a:off x="9865893" y="5239667"/>
                <a:ext cx="225000" cy="212760"/>
              </p14:xfrm>
            </p:contentPart>
          </mc:Choice>
          <mc:Fallback xmlns="">
            <p:pic>
              <p:nvPicPr>
                <p:cNvPr id="1166" name="Entrada de lápiz 1165">
                  <a:extLst>
                    <a:ext uri="{FF2B5EF4-FFF2-40B4-BE49-F238E27FC236}">
                      <a16:creationId xmlns:a16="http://schemas.microsoft.com/office/drawing/2014/main" id="{D7B383E3-A632-D643-BE38-A4B94F58B8C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858333" y="5232107"/>
                  <a:ext cx="240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167" name="Entrada de lápiz 1166">
                  <a:extLst>
                    <a:ext uri="{FF2B5EF4-FFF2-40B4-BE49-F238E27FC236}">
                      <a16:creationId xmlns:a16="http://schemas.microsoft.com/office/drawing/2014/main" id="{B2C97616-590D-7843-AD81-785C0D41A741}"/>
                    </a:ext>
                  </a:extLst>
                </p14:cNvPr>
                <p14:cNvContentPartPr/>
                <p14:nvPr/>
              </p14:nvContentPartPr>
              <p14:xfrm>
                <a:off x="10103133" y="5353067"/>
                <a:ext cx="68040" cy="96120"/>
              </p14:xfrm>
            </p:contentPart>
          </mc:Choice>
          <mc:Fallback xmlns="">
            <p:pic>
              <p:nvPicPr>
                <p:cNvPr id="1167" name="Entrada de lápiz 1166">
                  <a:extLst>
                    <a:ext uri="{FF2B5EF4-FFF2-40B4-BE49-F238E27FC236}">
                      <a16:creationId xmlns:a16="http://schemas.microsoft.com/office/drawing/2014/main" id="{B2C97616-590D-7843-AD81-785C0D41A74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095933" y="5345507"/>
                  <a:ext cx="8280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169" name="Entrada de lápiz 1168">
                <a:extLst>
                  <a:ext uri="{FF2B5EF4-FFF2-40B4-BE49-F238E27FC236}">
                    <a16:creationId xmlns:a16="http://schemas.microsoft.com/office/drawing/2014/main" id="{4087D9BC-0BA2-8046-A348-56E4874C5011}"/>
                  </a:ext>
                </a:extLst>
              </p14:cNvPr>
              <p14:cNvContentPartPr/>
              <p14:nvPr/>
            </p14:nvContentPartPr>
            <p14:xfrm>
              <a:off x="8077773" y="3839987"/>
              <a:ext cx="2520" cy="18360"/>
            </p14:xfrm>
          </p:contentPart>
        </mc:Choice>
        <mc:Fallback xmlns="">
          <p:pic>
            <p:nvPicPr>
              <p:cNvPr id="1169" name="Entrada de lápiz 1168">
                <a:extLst>
                  <a:ext uri="{FF2B5EF4-FFF2-40B4-BE49-F238E27FC236}">
                    <a16:creationId xmlns:a16="http://schemas.microsoft.com/office/drawing/2014/main" id="{4087D9BC-0BA2-8046-A348-56E4874C5011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8070213" y="3832427"/>
                <a:ext cx="1764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5" name="Grupo 1174">
            <a:extLst>
              <a:ext uri="{FF2B5EF4-FFF2-40B4-BE49-F238E27FC236}">
                <a16:creationId xmlns:a16="http://schemas.microsoft.com/office/drawing/2014/main" id="{D7D50041-EC57-C648-8ACB-0AA655484E55}"/>
              </a:ext>
            </a:extLst>
          </p:cNvPr>
          <p:cNvGrpSpPr/>
          <p:nvPr/>
        </p:nvGrpSpPr>
        <p:grpSpPr>
          <a:xfrm>
            <a:off x="7775013" y="3261467"/>
            <a:ext cx="339840" cy="251640"/>
            <a:chOff x="7775013" y="3261467"/>
            <a:chExt cx="33984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172" name="Entrada de lápiz 1171">
                  <a:extLst>
                    <a:ext uri="{FF2B5EF4-FFF2-40B4-BE49-F238E27FC236}">
                      <a16:creationId xmlns:a16="http://schemas.microsoft.com/office/drawing/2014/main" id="{D2AF833C-43B3-E94E-96F9-A9986F7824E4}"/>
                    </a:ext>
                  </a:extLst>
                </p14:cNvPr>
                <p14:cNvContentPartPr/>
                <p14:nvPr/>
              </p14:nvContentPartPr>
              <p14:xfrm>
                <a:off x="7775013" y="3425987"/>
                <a:ext cx="45000" cy="87120"/>
              </p14:xfrm>
            </p:contentPart>
          </mc:Choice>
          <mc:Fallback xmlns="">
            <p:pic>
              <p:nvPicPr>
                <p:cNvPr id="1172" name="Entrada de lápiz 1171">
                  <a:extLst>
                    <a:ext uri="{FF2B5EF4-FFF2-40B4-BE49-F238E27FC236}">
                      <a16:creationId xmlns:a16="http://schemas.microsoft.com/office/drawing/2014/main" id="{D2AF833C-43B3-E94E-96F9-A9986F7824E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767453" y="3418427"/>
                  <a:ext cx="59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173" name="Entrada de lápiz 1172">
                  <a:extLst>
                    <a:ext uri="{FF2B5EF4-FFF2-40B4-BE49-F238E27FC236}">
                      <a16:creationId xmlns:a16="http://schemas.microsoft.com/office/drawing/2014/main" id="{089DDE76-5040-0248-B3F8-BAF1B2B08288}"/>
                    </a:ext>
                  </a:extLst>
                </p14:cNvPr>
                <p14:cNvContentPartPr/>
                <p14:nvPr/>
              </p14:nvContentPartPr>
              <p14:xfrm>
                <a:off x="7860693" y="3261467"/>
                <a:ext cx="146880" cy="155160"/>
              </p14:xfrm>
            </p:contentPart>
          </mc:Choice>
          <mc:Fallback xmlns="">
            <p:pic>
              <p:nvPicPr>
                <p:cNvPr id="1173" name="Entrada de lápiz 1172">
                  <a:extLst>
                    <a:ext uri="{FF2B5EF4-FFF2-40B4-BE49-F238E27FC236}">
                      <a16:creationId xmlns:a16="http://schemas.microsoft.com/office/drawing/2014/main" id="{089DDE76-5040-0248-B3F8-BAF1B2B0828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853133" y="3253907"/>
                  <a:ext cx="162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174" name="Entrada de lápiz 1173">
                  <a:extLst>
                    <a:ext uri="{FF2B5EF4-FFF2-40B4-BE49-F238E27FC236}">
                      <a16:creationId xmlns:a16="http://schemas.microsoft.com/office/drawing/2014/main" id="{D46FD9F3-B6D7-324B-BD30-3DA40D6F1CF5}"/>
                    </a:ext>
                  </a:extLst>
                </p14:cNvPr>
                <p14:cNvContentPartPr/>
                <p14:nvPr/>
              </p14:nvContentPartPr>
              <p14:xfrm>
                <a:off x="8057613" y="3360467"/>
                <a:ext cx="57240" cy="69120"/>
              </p14:xfrm>
            </p:contentPart>
          </mc:Choice>
          <mc:Fallback xmlns="">
            <p:pic>
              <p:nvPicPr>
                <p:cNvPr id="1174" name="Entrada de lápiz 1173">
                  <a:extLst>
                    <a:ext uri="{FF2B5EF4-FFF2-40B4-BE49-F238E27FC236}">
                      <a16:creationId xmlns:a16="http://schemas.microsoft.com/office/drawing/2014/main" id="{D46FD9F3-B6D7-324B-BD30-3DA40D6F1CF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050053" y="3352907"/>
                  <a:ext cx="7236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191" name="Entrada de lápiz 1190">
                <a:extLst>
                  <a:ext uri="{FF2B5EF4-FFF2-40B4-BE49-F238E27FC236}">
                    <a16:creationId xmlns:a16="http://schemas.microsoft.com/office/drawing/2014/main" id="{3F473F2E-C70D-224B-B885-06CAC6FD41CA}"/>
                  </a:ext>
                </a:extLst>
              </p14:cNvPr>
              <p14:cNvContentPartPr/>
              <p14:nvPr/>
            </p14:nvContentPartPr>
            <p14:xfrm>
              <a:off x="9911973" y="4422827"/>
              <a:ext cx="17640" cy="77400"/>
            </p14:xfrm>
          </p:contentPart>
        </mc:Choice>
        <mc:Fallback xmlns="">
          <p:pic>
            <p:nvPicPr>
              <p:cNvPr id="1191" name="Entrada de lápiz 1190">
                <a:extLst>
                  <a:ext uri="{FF2B5EF4-FFF2-40B4-BE49-F238E27FC236}">
                    <a16:creationId xmlns:a16="http://schemas.microsoft.com/office/drawing/2014/main" id="{3F473F2E-C70D-224B-B885-06CAC6FD41CA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9904413" y="4415267"/>
                <a:ext cx="32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1170" name="Entrada de lápiz 1169">
                <a:extLst>
                  <a:ext uri="{FF2B5EF4-FFF2-40B4-BE49-F238E27FC236}">
                    <a16:creationId xmlns:a16="http://schemas.microsoft.com/office/drawing/2014/main" id="{5EBC0932-9BDD-A249-9E6F-EB322A7C5E81}"/>
                  </a:ext>
                </a:extLst>
              </p14:cNvPr>
              <p14:cNvContentPartPr/>
              <p14:nvPr/>
            </p14:nvContentPartPr>
            <p14:xfrm>
              <a:off x="8093973" y="3815147"/>
              <a:ext cx="29160" cy="70560"/>
            </p14:xfrm>
          </p:contentPart>
        </mc:Choice>
        <mc:Fallback xmlns="">
          <p:pic>
            <p:nvPicPr>
              <p:cNvPr id="1170" name="Entrada de lápiz 1169">
                <a:extLst>
                  <a:ext uri="{FF2B5EF4-FFF2-40B4-BE49-F238E27FC236}">
                    <a16:creationId xmlns:a16="http://schemas.microsoft.com/office/drawing/2014/main" id="{5EBC0932-9BDD-A249-9E6F-EB322A7C5E81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8086413" y="3807587"/>
                <a:ext cx="442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171" name="Entrada de lápiz 1170">
                <a:extLst>
                  <a:ext uri="{FF2B5EF4-FFF2-40B4-BE49-F238E27FC236}">
                    <a16:creationId xmlns:a16="http://schemas.microsoft.com/office/drawing/2014/main" id="{8AFFC0A7-A901-0C46-86F7-563E1C0A0719}"/>
                  </a:ext>
                </a:extLst>
              </p14:cNvPr>
              <p14:cNvContentPartPr/>
              <p14:nvPr/>
            </p14:nvContentPartPr>
            <p14:xfrm>
              <a:off x="8562333" y="3824867"/>
              <a:ext cx="11160" cy="60120"/>
            </p14:xfrm>
          </p:contentPart>
        </mc:Choice>
        <mc:Fallback xmlns="">
          <p:pic>
            <p:nvPicPr>
              <p:cNvPr id="1171" name="Entrada de lápiz 1170">
                <a:extLst>
                  <a:ext uri="{FF2B5EF4-FFF2-40B4-BE49-F238E27FC236}">
                    <a16:creationId xmlns:a16="http://schemas.microsoft.com/office/drawing/2014/main" id="{8AFFC0A7-A901-0C46-86F7-563E1C0A0719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8554773" y="3817307"/>
                <a:ext cx="26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1176" name="Entrada de lápiz 1175">
                <a:extLst>
                  <a:ext uri="{FF2B5EF4-FFF2-40B4-BE49-F238E27FC236}">
                    <a16:creationId xmlns:a16="http://schemas.microsoft.com/office/drawing/2014/main" id="{4FE2D9AE-8BDD-484C-A79E-11C5C9A73E0F}"/>
                  </a:ext>
                </a:extLst>
              </p14:cNvPr>
              <p14:cNvContentPartPr/>
              <p14:nvPr/>
            </p14:nvContentPartPr>
            <p14:xfrm>
              <a:off x="8111973" y="3971387"/>
              <a:ext cx="12240" cy="50760"/>
            </p14:xfrm>
          </p:contentPart>
        </mc:Choice>
        <mc:Fallback xmlns="">
          <p:pic>
            <p:nvPicPr>
              <p:cNvPr id="1176" name="Entrada de lápiz 1175">
                <a:extLst>
                  <a:ext uri="{FF2B5EF4-FFF2-40B4-BE49-F238E27FC236}">
                    <a16:creationId xmlns:a16="http://schemas.microsoft.com/office/drawing/2014/main" id="{4FE2D9AE-8BDD-484C-A79E-11C5C9A73E0F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8104413" y="3963827"/>
                <a:ext cx="270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1182" name="Entrada de lápiz 1181">
                <a:extLst>
                  <a:ext uri="{FF2B5EF4-FFF2-40B4-BE49-F238E27FC236}">
                    <a16:creationId xmlns:a16="http://schemas.microsoft.com/office/drawing/2014/main" id="{4FDF613E-5E36-E444-8DD4-CA6E5B5E0632}"/>
                  </a:ext>
                </a:extLst>
              </p14:cNvPr>
              <p14:cNvContentPartPr/>
              <p14:nvPr/>
            </p14:nvContentPartPr>
            <p14:xfrm>
              <a:off x="8569893" y="3932867"/>
              <a:ext cx="360" cy="32400"/>
            </p14:xfrm>
          </p:contentPart>
        </mc:Choice>
        <mc:Fallback xmlns="">
          <p:pic>
            <p:nvPicPr>
              <p:cNvPr id="1182" name="Entrada de lápiz 1181">
                <a:extLst>
                  <a:ext uri="{FF2B5EF4-FFF2-40B4-BE49-F238E27FC236}">
                    <a16:creationId xmlns:a16="http://schemas.microsoft.com/office/drawing/2014/main" id="{4FDF613E-5E36-E444-8DD4-CA6E5B5E0632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8562333" y="3925307"/>
                <a:ext cx="154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1183" name="Entrada de lápiz 1182">
                <a:extLst>
                  <a:ext uri="{FF2B5EF4-FFF2-40B4-BE49-F238E27FC236}">
                    <a16:creationId xmlns:a16="http://schemas.microsoft.com/office/drawing/2014/main" id="{03E0B0BD-6EBA-C340-B5FE-583AADFD17FC}"/>
                  </a:ext>
                </a:extLst>
              </p14:cNvPr>
              <p14:cNvContentPartPr/>
              <p14:nvPr/>
            </p14:nvContentPartPr>
            <p14:xfrm>
              <a:off x="8573133" y="4086947"/>
              <a:ext cx="2520" cy="70920"/>
            </p14:xfrm>
          </p:contentPart>
        </mc:Choice>
        <mc:Fallback xmlns="">
          <p:pic>
            <p:nvPicPr>
              <p:cNvPr id="1183" name="Entrada de lápiz 1182">
                <a:extLst>
                  <a:ext uri="{FF2B5EF4-FFF2-40B4-BE49-F238E27FC236}">
                    <a16:creationId xmlns:a16="http://schemas.microsoft.com/office/drawing/2014/main" id="{03E0B0BD-6EBA-C340-B5FE-583AADFD17FC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8565573" y="4079387"/>
                <a:ext cx="176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1184" name="Entrada de lápiz 1183">
                <a:extLst>
                  <a:ext uri="{FF2B5EF4-FFF2-40B4-BE49-F238E27FC236}">
                    <a16:creationId xmlns:a16="http://schemas.microsoft.com/office/drawing/2014/main" id="{08858EEC-FDC4-EC4E-8EC5-3F27C1D6B953}"/>
                  </a:ext>
                </a:extLst>
              </p14:cNvPr>
              <p14:cNvContentPartPr/>
              <p14:nvPr/>
            </p14:nvContentPartPr>
            <p14:xfrm>
              <a:off x="8584653" y="4233467"/>
              <a:ext cx="360" cy="53640"/>
            </p14:xfrm>
          </p:contentPart>
        </mc:Choice>
        <mc:Fallback xmlns="">
          <p:pic>
            <p:nvPicPr>
              <p:cNvPr id="1184" name="Entrada de lápiz 1183">
                <a:extLst>
                  <a:ext uri="{FF2B5EF4-FFF2-40B4-BE49-F238E27FC236}">
                    <a16:creationId xmlns:a16="http://schemas.microsoft.com/office/drawing/2014/main" id="{08858EEC-FDC4-EC4E-8EC5-3F27C1D6B953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8577093" y="4225907"/>
                <a:ext cx="154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1185" name="Entrada de lápiz 1184">
                <a:extLst>
                  <a:ext uri="{FF2B5EF4-FFF2-40B4-BE49-F238E27FC236}">
                    <a16:creationId xmlns:a16="http://schemas.microsoft.com/office/drawing/2014/main" id="{CAF7E39A-2199-B544-AF11-C340308EA82B}"/>
                  </a:ext>
                </a:extLst>
              </p14:cNvPr>
              <p14:cNvContentPartPr/>
              <p14:nvPr/>
            </p14:nvContentPartPr>
            <p14:xfrm>
              <a:off x="8593293" y="4383227"/>
              <a:ext cx="360" cy="360"/>
            </p14:xfrm>
          </p:contentPart>
        </mc:Choice>
        <mc:Fallback xmlns="">
          <p:pic>
            <p:nvPicPr>
              <p:cNvPr id="1185" name="Entrada de lápiz 1184">
                <a:extLst>
                  <a:ext uri="{FF2B5EF4-FFF2-40B4-BE49-F238E27FC236}">
                    <a16:creationId xmlns:a16="http://schemas.microsoft.com/office/drawing/2014/main" id="{CAF7E39A-2199-B544-AF11-C340308EA82B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8585733" y="4375667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1186" name="Entrada de lápiz 1185">
                <a:extLst>
                  <a:ext uri="{FF2B5EF4-FFF2-40B4-BE49-F238E27FC236}">
                    <a16:creationId xmlns:a16="http://schemas.microsoft.com/office/drawing/2014/main" id="{EB834232-7DF9-4F47-8DBF-714B2F8D9138}"/>
                  </a:ext>
                </a:extLst>
              </p14:cNvPr>
              <p14:cNvContentPartPr/>
              <p14:nvPr/>
            </p14:nvContentPartPr>
            <p14:xfrm>
              <a:off x="8619933" y="4490147"/>
              <a:ext cx="12240" cy="52920"/>
            </p14:xfrm>
          </p:contentPart>
        </mc:Choice>
        <mc:Fallback xmlns="">
          <p:pic>
            <p:nvPicPr>
              <p:cNvPr id="1186" name="Entrada de lápiz 1185">
                <a:extLst>
                  <a:ext uri="{FF2B5EF4-FFF2-40B4-BE49-F238E27FC236}">
                    <a16:creationId xmlns:a16="http://schemas.microsoft.com/office/drawing/2014/main" id="{EB834232-7DF9-4F47-8DBF-714B2F8D9138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8612373" y="4482587"/>
                <a:ext cx="270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1197" name="Entrada de lápiz 1196">
                <a:extLst>
                  <a:ext uri="{FF2B5EF4-FFF2-40B4-BE49-F238E27FC236}">
                    <a16:creationId xmlns:a16="http://schemas.microsoft.com/office/drawing/2014/main" id="{4B4511DD-FE08-F442-840B-812AC8C6E877}"/>
                  </a:ext>
                </a:extLst>
              </p14:cNvPr>
              <p14:cNvContentPartPr/>
              <p14:nvPr/>
            </p14:nvContentPartPr>
            <p14:xfrm>
              <a:off x="8121693" y="4118987"/>
              <a:ext cx="483840" cy="20520"/>
            </p14:xfrm>
          </p:contentPart>
        </mc:Choice>
        <mc:Fallback xmlns="">
          <p:pic>
            <p:nvPicPr>
              <p:cNvPr id="1197" name="Entrada de lápiz 1196">
                <a:extLst>
                  <a:ext uri="{FF2B5EF4-FFF2-40B4-BE49-F238E27FC236}">
                    <a16:creationId xmlns:a16="http://schemas.microsoft.com/office/drawing/2014/main" id="{4B4511DD-FE08-F442-840B-812AC8C6E877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8114133" y="4111427"/>
                <a:ext cx="4989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1188" name="Entrada de lápiz 1187">
                <a:extLst>
                  <a:ext uri="{FF2B5EF4-FFF2-40B4-BE49-F238E27FC236}">
                    <a16:creationId xmlns:a16="http://schemas.microsoft.com/office/drawing/2014/main" id="{1E394992-6F33-AC44-B1BB-AB2EA30FAF2A}"/>
                  </a:ext>
                </a:extLst>
              </p14:cNvPr>
              <p14:cNvContentPartPr/>
              <p14:nvPr/>
            </p14:nvContentPartPr>
            <p14:xfrm>
              <a:off x="9893973" y="3883547"/>
              <a:ext cx="14400" cy="48600"/>
            </p14:xfrm>
          </p:contentPart>
        </mc:Choice>
        <mc:Fallback xmlns="">
          <p:pic>
            <p:nvPicPr>
              <p:cNvPr id="1188" name="Entrada de lápiz 1187">
                <a:extLst>
                  <a:ext uri="{FF2B5EF4-FFF2-40B4-BE49-F238E27FC236}">
                    <a16:creationId xmlns:a16="http://schemas.microsoft.com/office/drawing/2014/main" id="{1E394992-6F33-AC44-B1BB-AB2EA30FAF2A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9886413" y="3875987"/>
                <a:ext cx="291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1189" name="Entrada de lápiz 1188">
                <a:extLst>
                  <a:ext uri="{FF2B5EF4-FFF2-40B4-BE49-F238E27FC236}">
                    <a16:creationId xmlns:a16="http://schemas.microsoft.com/office/drawing/2014/main" id="{828E953B-DA52-0047-8826-5EC581C35EDC}"/>
                  </a:ext>
                </a:extLst>
              </p14:cNvPr>
              <p14:cNvContentPartPr/>
              <p14:nvPr/>
            </p14:nvContentPartPr>
            <p14:xfrm>
              <a:off x="9902253" y="3980027"/>
              <a:ext cx="360" cy="91080"/>
            </p14:xfrm>
          </p:contentPart>
        </mc:Choice>
        <mc:Fallback xmlns="">
          <p:pic>
            <p:nvPicPr>
              <p:cNvPr id="1189" name="Entrada de lápiz 1188">
                <a:extLst>
                  <a:ext uri="{FF2B5EF4-FFF2-40B4-BE49-F238E27FC236}">
                    <a16:creationId xmlns:a16="http://schemas.microsoft.com/office/drawing/2014/main" id="{828E953B-DA52-0047-8826-5EC581C35EDC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9894693" y="3972467"/>
                <a:ext cx="154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1190" name="Entrada de lápiz 1189">
                <a:extLst>
                  <a:ext uri="{FF2B5EF4-FFF2-40B4-BE49-F238E27FC236}">
                    <a16:creationId xmlns:a16="http://schemas.microsoft.com/office/drawing/2014/main" id="{4A0C8C0C-F86E-4D44-B65D-34A6AFCCFDC5}"/>
                  </a:ext>
                </a:extLst>
              </p14:cNvPr>
              <p14:cNvContentPartPr/>
              <p14:nvPr/>
            </p14:nvContentPartPr>
            <p14:xfrm>
              <a:off x="9903333" y="4208987"/>
              <a:ext cx="9000" cy="88200"/>
            </p14:xfrm>
          </p:contentPart>
        </mc:Choice>
        <mc:Fallback xmlns="">
          <p:pic>
            <p:nvPicPr>
              <p:cNvPr id="1190" name="Entrada de lápiz 1189">
                <a:extLst>
                  <a:ext uri="{FF2B5EF4-FFF2-40B4-BE49-F238E27FC236}">
                    <a16:creationId xmlns:a16="http://schemas.microsoft.com/office/drawing/2014/main" id="{4A0C8C0C-F86E-4D44-B65D-34A6AFCCFDC5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9895773" y="4201427"/>
                <a:ext cx="241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1192" name="Entrada de lápiz 1191">
                <a:extLst>
                  <a:ext uri="{FF2B5EF4-FFF2-40B4-BE49-F238E27FC236}">
                    <a16:creationId xmlns:a16="http://schemas.microsoft.com/office/drawing/2014/main" id="{4803E06B-2249-B74B-9CCE-E056C74F879E}"/>
                  </a:ext>
                </a:extLst>
              </p14:cNvPr>
              <p14:cNvContentPartPr/>
              <p14:nvPr/>
            </p14:nvContentPartPr>
            <p14:xfrm>
              <a:off x="10413453" y="3886787"/>
              <a:ext cx="360" cy="49680"/>
            </p14:xfrm>
          </p:contentPart>
        </mc:Choice>
        <mc:Fallback xmlns="">
          <p:pic>
            <p:nvPicPr>
              <p:cNvPr id="1192" name="Entrada de lápiz 1191">
                <a:extLst>
                  <a:ext uri="{FF2B5EF4-FFF2-40B4-BE49-F238E27FC236}">
                    <a16:creationId xmlns:a16="http://schemas.microsoft.com/office/drawing/2014/main" id="{4803E06B-2249-B74B-9CCE-E056C74F879E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0405893" y="3879227"/>
                <a:ext cx="154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1199" name="Entrada de lápiz 1198">
                <a:extLst>
                  <a:ext uri="{FF2B5EF4-FFF2-40B4-BE49-F238E27FC236}">
                    <a16:creationId xmlns:a16="http://schemas.microsoft.com/office/drawing/2014/main" id="{94548D2E-1A08-1D46-B70B-9883B0789685}"/>
                  </a:ext>
                </a:extLst>
              </p14:cNvPr>
              <p14:cNvContentPartPr/>
              <p14:nvPr/>
            </p14:nvContentPartPr>
            <p14:xfrm>
              <a:off x="9921693" y="4152827"/>
              <a:ext cx="488160" cy="11160"/>
            </p14:xfrm>
          </p:contentPart>
        </mc:Choice>
        <mc:Fallback xmlns="">
          <p:pic>
            <p:nvPicPr>
              <p:cNvPr id="1199" name="Entrada de lápiz 1198">
                <a:extLst>
                  <a:ext uri="{FF2B5EF4-FFF2-40B4-BE49-F238E27FC236}">
                    <a16:creationId xmlns:a16="http://schemas.microsoft.com/office/drawing/2014/main" id="{94548D2E-1A08-1D46-B70B-9883B0789685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9914133" y="4145267"/>
                <a:ext cx="5032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1177" name="Entrada de lápiz 1176">
                <a:extLst>
                  <a:ext uri="{FF2B5EF4-FFF2-40B4-BE49-F238E27FC236}">
                    <a16:creationId xmlns:a16="http://schemas.microsoft.com/office/drawing/2014/main" id="{BD210FFE-D71E-534F-8008-5CBF436315FE}"/>
                  </a:ext>
                </a:extLst>
              </p14:cNvPr>
              <p14:cNvContentPartPr/>
              <p14:nvPr/>
            </p14:nvContentPartPr>
            <p14:xfrm>
              <a:off x="8132493" y="4166147"/>
              <a:ext cx="7920" cy="68760"/>
            </p14:xfrm>
          </p:contentPart>
        </mc:Choice>
        <mc:Fallback xmlns="">
          <p:pic>
            <p:nvPicPr>
              <p:cNvPr id="1177" name="Entrada de lápiz 1176">
                <a:extLst>
                  <a:ext uri="{FF2B5EF4-FFF2-40B4-BE49-F238E27FC236}">
                    <a16:creationId xmlns:a16="http://schemas.microsoft.com/office/drawing/2014/main" id="{BD210FFE-D71E-534F-8008-5CBF436315FE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8124933" y="4158587"/>
                <a:ext cx="23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1178" name="Entrada de lápiz 1177">
                <a:extLst>
                  <a:ext uri="{FF2B5EF4-FFF2-40B4-BE49-F238E27FC236}">
                    <a16:creationId xmlns:a16="http://schemas.microsoft.com/office/drawing/2014/main" id="{E470DE72-E055-2E49-AF14-E6CEAA9C2F84}"/>
                  </a:ext>
                </a:extLst>
              </p14:cNvPr>
              <p14:cNvContentPartPr/>
              <p14:nvPr/>
            </p14:nvContentPartPr>
            <p14:xfrm>
              <a:off x="8118453" y="4268747"/>
              <a:ext cx="14400" cy="65520"/>
            </p14:xfrm>
          </p:contentPart>
        </mc:Choice>
        <mc:Fallback xmlns="">
          <p:pic>
            <p:nvPicPr>
              <p:cNvPr id="1178" name="Entrada de lápiz 1177">
                <a:extLst>
                  <a:ext uri="{FF2B5EF4-FFF2-40B4-BE49-F238E27FC236}">
                    <a16:creationId xmlns:a16="http://schemas.microsoft.com/office/drawing/2014/main" id="{E470DE72-E055-2E49-AF14-E6CEAA9C2F84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8110893" y="4261187"/>
                <a:ext cx="291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1179" name="Entrada de lápiz 1178">
                <a:extLst>
                  <a:ext uri="{FF2B5EF4-FFF2-40B4-BE49-F238E27FC236}">
                    <a16:creationId xmlns:a16="http://schemas.microsoft.com/office/drawing/2014/main" id="{EA114C29-75C8-6B4B-B00D-58DAC89B60DE}"/>
                  </a:ext>
                </a:extLst>
              </p14:cNvPr>
              <p14:cNvContentPartPr/>
              <p14:nvPr/>
            </p14:nvContentPartPr>
            <p14:xfrm>
              <a:off x="8122773" y="4405547"/>
              <a:ext cx="2520" cy="64440"/>
            </p14:xfrm>
          </p:contentPart>
        </mc:Choice>
        <mc:Fallback xmlns="">
          <p:pic>
            <p:nvPicPr>
              <p:cNvPr id="1179" name="Entrada de lápiz 1178">
                <a:extLst>
                  <a:ext uri="{FF2B5EF4-FFF2-40B4-BE49-F238E27FC236}">
                    <a16:creationId xmlns:a16="http://schemas.microsoft.com/office/drawing/2014/main" id="{EA114C29-75C8-6B4B-B00D-58DAC89B60DE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8115213" y="4397987"/>
                <a:ext cx="176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1180" name="Entrada de lápiz 1179">
                <a:extLst>
                  <a:ext uri="{FF2B5EF4-FFF2-40B4-BE49-F238E27FC236}">
                    <a16:creationId xmlns:a16="http://schemas.microsoft.com/office/drawing/2014/main" id="{8650DCB4-F86A-144F-84D5-1EAF2620C034}"/>
                  </a:ext>
                </a:extLst>
              </p14:cNvPr>
              <p14:cNvContentPartPr/>
              <p14:nvPr/>
            </p14:nvContentPartPr>
            <p14:xfrm>
              <a:off x="8132493" y="4529747"/>
              <a:ext cx="2520" cy="21600"/>
            </p14:xfrm>
          </p:contentPart>
        </mc:Choice>
        <mc:Fallback xmlns="">
          <p:pic>
            <p:nvPicPr>
              <p:cNvPr id="1180" name="Entrada de lápiz 1179">
                <a:extLst>
                  <a:ext uri="{FF2B5EF4-FFF2-40B4-BE49-F238E27FC236}">
                    <a16:creationId xmlns:a16="http://schemas.microsoft.com/office/drawing/2014/main" id="{8650DCB4-F86A-144F-84D5-1EAF2620C034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8124933" y="4522187"/>
                <a:ext cx="176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1201" name="Entrada de lápiz 1200">
                <a:extLst>
                  <a:ext uri="{FF2B5EF4-FFF2-40B4-BE49-F238E27FC236}">
                    <a16:creationId xmlns:a16="http://schemas.microsoft.com/office/drawing/2014/main" id="{DD2F8DA3-D5CD-774A-AE39-C7736A47B98F}"/>
                  </a:ext>
                </a:extLst>
              </p14:cNvPr>
              <p14:cNvContentPartPr/>
              <p14:nvPr/>
            </p14:nvContentPartPr>
            <p14:xfrm>
              <a:off x="8090733" y="4147787"/>
              <a:ext cx="32400" cy="388440"/>
            </p14:xfrm>
          </p:contentPart>
        </mc:Choice>
        <mc:Fallback xmlns="">
          <p:pic>
            <p:nvPicPr>
              <p:cNvPr id="1201" name="Entrada de lápiz 1200">
                <a:extLst>
                  <a:ext uri="{FF2B5EF4-FFF2-40B4-BE49-F238E27FC236}">
                    <a16:creationId xmlns:a16="http://schemas.microsoft.com/office/drawing/2014/main" id="{DD2F8DA3-D5CD-774A-AE39-C7736A47B98F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8083173" y="4140227"/>
                <a:ext cx="4752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1203" name="Entrada de lápiz 1202">
                <a:extLst>
                  <a:ext uri="{FF2B5EF4-FFF2-40B4-BE49-F238E27FC236}">
                    <a16:creationId xmlns:a16="http://schemas.microsoft.com/office/drawing/2014/main" id="{BB6B9257-7FB7-2949-8B45-7BA83D9A0ACC}"/>
                  </a:ext>
                </a:extLst>
              </p14:cNvPr>
              <p14:cNvContentPartPr/>
              <p14:nvPr/>
            </p14:nvContentPartPr>
            <p14:xfrm>
              <a:off x="7526973" y="4505987"/>
              <a:ext cx="603720" cy="21600"/>
            </p14:xfrm>
          </p:contentPart>
        </mc:Choice>
        <mc:Fallback xmlns="">
          <p:pic>
            <p:nvPicPr>
              <p:cNvPr id="1203" name="Entrada de lápiz 1202">
                <a:extLst>
                  <a:ext uri="{FF2B5EF4-FFF2-40B4-BE49-F238E27FC236}">
                    <a16:creationId xmlns:a16="http://schemas.microsoft.com/office/drawing/2014/main" id="{BB6B9257-7FB7-2949-8B45-7BA83D9A0ACC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7519413" y="4498427"/>
                <a:ext cx="6184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1205" name="Entrada de lápiz 1204">
                <a:extLst>
                  <a:ext uri="{FF2B5EF4-FFF2-40B4-BE49-F238E27FC236}">
                    <a16:creationId xmlns:a16="http://schemas.microsoft.com/office/drawing/2014/main" id="{EC327E8C-73EA-6546-875C-33AC65E121C2}"/>
                  </a:ext>
                </a:extLst>
              </p14:cNvPr>
              <p14:cNvContentPartPr/>
              <p14:nvPr/>
            </p14:nvContentPartPr>
            <p14:xfrm>
              <a:off x="8580333" y="4163987"/>
              <a:ext cx="1384200" cy="353160"/>
            </p14:xfrm>
          </p:contentPart>
        </mc:Choice>
        <mc:Fallback xmlns="">
          <p:pic>
            <p:nvPicPr>
              <p:cNvPr id="1205" name="Entrada de lápiz 1204">
                <a:extLst>
                  <a:ext uri="{FF2B5EF4-FFF2-40B4-BE49-F238E27FC236}">
                    <a16:creationId xmlns:a16="http://schemas.microsoft.com/office/drawing/2014/main" id="{EC327E8C-73EA-6546-875C-33AC65E121C2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8573133" y="4156427"/>
                <a:ext cx="1399320" cy="36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8" name="Grupo 1207">
            <a:extLst>
              <a:ext uri="{FF2B5EF4-FFF2-40B4-BE49-F238E27FC236}">
                <a16:creationId xmlns:a16="http://schemas.microsoft.com/office/drawing/2014/main" id="{F78CFDF3-9810-4742-905D-1170F8E27A4D}"/>
              </a:ext>
            </a:extLst>
          </p:cNvPr>
          <p:cNvGrpSpPr/>
          <p:nvPr/>
        </p:nvGrpSpPr>
        <p:grpSpPr>
          <a:xfrm>
            <a:off x="10398693" y="4081547"/>
            <a:ext cx="475200" cy="499680"/>
            <a:chOff x="10398693" y="4081547"/>
            <a:chExt cx="4752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195" name="Entrada de lápiz 1194">
                  <a:extLst>
                    <a:ext uri="{FF2B5EF4-FFF2-40B4-BE49-F238E27FC236}">
                      <a16:creationId xmlns:a16="http://schemas.microsoft.com/office/drawing/2014/main" id="{BB926620-8B12-B94E-8BD8-D3F7E156008B}"/>
                    </a:ext>
                  </a:extLst>
                </p14:cNvPr>
                <p14:cNvContentPartPr/>
                <p14:nvPr/>
              </p14:nvContentPartPr>
              <p14:xfrm>
                <a:off x="10458453" y="4580867"/>
                <a:ext cx="360" cy="360"/>
              </p14:xfrm>
            </p:contentPart>
          </mc:Choice>
          <mc:Fallback xmlns="">
            <p:pic>
              <p:nvPicPr>
                <p:cNvPr id="1195" name="Entrada de lápiz 1194">
                  <a:extLst>
                    <a:ext uri="{FF2B5EF4-FFF2-40B4-BE49-F238E27FC236}">
                      <a16:creationId xmlns:a16="http://schemas.microsoft.com/office/drawing/2014/main" id="{BB926620-8B12-B94E-8BD8-D3F7E156008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450893" y="457330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93" name="Entrada de lápiz 1192">
                  <a:extLst>
                    <a:ext uri="{FF2B5EF4-FFF2-40B4-BE49-F238E27FC236}">
                      <a16:creationId xmlns:a16="http://schemas.microsoft.com/office/drawing/2014/main" id="{5DEBC686-0E11-0F43-AB54-71DFD8C4C339}"/>
                    </a:ext>
                  </a:extLst>
                </p14:cNvPr>
                <p14:cNvContentPartPr/>
                <p14:nvPr/>
              </p14:nvContentPartPr>
              <p14:xfrm>
                <a:off x="10398693" y="4081547"/>
                <a:ext cx="14400" cy="64440"/>
              </p14:xfrm>
            </p:contentPart>
          </mc:Choice>
          <mc:Fallback xmlns="">
            <p:pic>
              <p:nvPicPr>
                <p:cNvPr id="1193" name="Entrada de lápiz 1192">
                  <a:extLst>
                    <a:ext uri="{FF2B5EF4-FFF2-40B4-BE49-F238E27FC236}">
                      <a16:creationId xmlns:a16="http://schemas.microsoft.com/office/drawing/2014/main" id="{5DEBC686-0E11-0F43-AB54-71DFD8C4C33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391133" y="4073987"/>
                  <a:ext cx="29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94" name="Entrada de lápiz 1193">
                  <a:extLst>
                    <a:ext uri="{FF2B5EF4-FFF2-40B4-BE49-F238E27FC236}">
                      <a16:creationId xmlns:a16="http://schemas.microsoft.com/office/drawing/2014/main" id="{CF7378A1-A83B-F941-A850-AB8CDDBD42D3}"/>
                    </a:ext>
                  </a:extLst>
                </p14:cNvPr>
                <p14:cNvContentPartPr/>
                <p14:nvPr/>
              </p14:nvContentPartPr>
              <p14:xfrm>
                <a:off x="10409133" y="4289987"/>
                <a:ext cx="360" cy="360"/>
              </p14:xfrm>
            </p:contentPart>
          </mc:Choice>
          <mc:Fallback xmlns="">
            <p:pic>
              <p:nvPicPr>
                <p:cNvPr id="1194" name="Entrada de lápiz 1193">
                  <a:extLst>
                    <a:ext uri="{FF2B5EF4-FFF2-40B4-BE49-F238E27FC236}">
                      <a16:creationId xmlns:a16="http://schemas.microsoft.com/office/drawing/2014/main" id="{CF7378A1-A83B-F941-A850-AB8CDDBD42D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401933" y="428242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207" name="Entrada de lápiz 1206">
                  <a:extLst>
                    <a:ext uri="{FF2B5EF4-FFF2-40B4-BE49-F238E27FC236}">
                      <a16:creationId xmlns:a16="http://schemas.microsoft.com/office/drawing/2014/main" id="{70A13E1C-C74D-0C46-A140-0E21641C0E5D}"/>
                    </a:ext>
                  </a:extLst>
                </p14:cNvPr>
                <p14:cNvContentPartPr/>
                <p14:nvPr/>
              </p14:nvContentPartPr>
              <p14:xfrm>
                <a:off x="10414533" y="4181987"/>
                <a:ext cx="459360" cy="373680"/>
              </p14:xfrm>
            </p:contentPart>
          </mc:Choice>
          <mc:Fallback xmlns="">
            <p:pic>
              <p:nvPicPr>
                <p:cNvPr id="1207" name="Entrada de lápiz 1206">
                  <a:extLst>
                    <a:ext uri="{FF2B5EF4-FFF2-40B4-BE49-F238E27FC236}">
                      <a16:creationId xmlns:a16="http://schemas.microsoft.com/office/drawing/2014/main" id="{70A13E1C-C74D-0C46-A140-0E21641C0E5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406973" y="4174427"/>
                  <a:ext cx="4744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1" name="Grupo 1230">
            <a:extLst>
              <a:ext uri="{FF2B5EF4-FFF2-40B4-BE49-F238E27FC236}">
                <a16:creationId xmlns:a16="http://schemas.microsoft.com/office/drawing/2014/main" id="{952C7B4E-1958-2844-8F80-DCE6739FBB52}"/>
              </a:ext>
            </a:extLst>
          </p:cNvPr>
          <p:cNvGrpSpPr/>
          <p:nvPr/>
        </p:nvGrpSpPr>
        <p:grpSpPr>
          <a:xfrm>
            <a:off x="7111173" y="4035467"/>
            <a:ext cx="3921120" cy="149400"/>
            <a:chOff x="7111173" y="4035467"/>
            <a:chExt cx="392112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209" name="Entrada de lápiz 1208">
                  <a:extLst>
                    <a:ext uri="{FF2B5EF4-FFF2-40B4-BE49-F238E27FC236}">
                      <a16:creationId xmlns:a16="http://schemas.microsoft.com/office/drawing/2014/main" id="{AEACE5E9-98AB-4D4D-B6BD-05145C05992F}"/>
                    </a:ext>
                  </a:extLst>
                </p14:cNvPr>
                <p14:cNvContentPartPr/>
                <p14:nvPr/>
              </p14:nvContentPartPr>
              <p14:xfrm>
                <a:off x="7111173" y="4035467"/>
                <a:ext cx="190800" cy="131040"/>
              </p14:xfrm>
            </p:contentPart>
          </mc:Choice>
          <mc:Fallback xmlns="">
            <p:pic>
              <p:nvPicPr>
                <p:cNvPr id="1209" name="Entrada de lápiz 1208">
                  <a:extLst>
                    <a:ext uri="{FF2B5EF4-FFF2-40B4-BE49-F238E27FC236}">
                      <a16:creationId xmlns:a16="http://schemas.microsoft.com/office/drawing/2014/main" id="{AEACE5E9-98AB-4D4D-B6BD-05145C05992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03613" y="4027907"/>
                  <a:ext cx="205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210" name="Entrada de lápiz 1209">
                  <a:extLst>
                    <a:ext uri="{FF2B5EF4-FFF2-40B4-BE49-F238E27FC236}">
                      <a16:creationId xmlns:a16="http://schemas.microsoft.com/office/drawing/2014/main" id="{0F4B6F2E-102C-354C-9AA6-6A194CE9027F}"/>
                    </a:ext>
                  </a:extLst>
                </p14:cNvPr>
                <p14:cNvContentPartPr/>
                <p14:nvPr/>
              </p14:nvContentPartPr>
              <p14:xfrm>
                <a:off x="7331853" y="4101707"/>
                <a:ext cx="77040" cy="83160"/>
              </p14:xfrm>
            </p:contentPart>
          </mc:Choice>
          <mc:Fallback xmlns="">
            <p:pic>
              <p:nvPicPr>
                <p:cNvPr id="1210" name="Entrada de lápiz 1209">
                  <a:extLst>
                    <a:ext uri="{FF2B5EF4-FFF2-40B4-BE49-F238E27FC236}">
                      <a16:creationId xmlns:a16="http://schemas.microsoft.com/office/drawing/2014/main" id="{0F4B6F2E-102C-354C-9AA6-6A194CE9027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324293" y="4094147"/>
                  <a:ext cx="92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212" name="Entrada de lápiz 1211">
                  <a:extLst>
                    <a:ext uri="{FF2B5EF4-FFF2-40B4-BE49-F238E27FC236}">
                      <a16:creationId xmlns:a16="http://schemas.microsoft.com/office/drawing/2014/main" id="{2B965691-4FBD-FF4E-B36B-090C9B3DBD18}"/>
                    </a:ext>
                  </a:extLst>
                </p14:cNvPr>
                <p14:cNvContentPartPr/>
                <p14:nvPr/>
              </p14:nvContentPartPr>
              <p14:xfrm>
                <a:off x="7508973" y="4058147"/>
                <a:ext cx="93240" cy="10080"/>
              </p14:xfrm>
            </p:contentPart>
          </mc:Choice>
          <mc:Fallback xmlns="">
            <p:pic>
              <p:nvPicPr>
                <p:cNvPr id="1212" name="Entrada de lápiz 1211">
                  <a:extLst>
                    <a:ext uri="{FF2B5EF4-FFF2-40B4-BE49-F238E27FC236}">
                      <a16:creationId xmlns:a16="http://schemas.microsoft.com/office/drawing/2014/main" id="{2B965691-4FBD-FF4E-B36B-090C9B3DBD1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501413" y="4050587"/>
                  <a:ext cx="108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213" name="Entrada de lápiz 1212">
                  <a:extLst>
                    <a:ext uri="{FF2B5EF4-FFF2-40B4-BE49-F238E27FC236}">
                      <a16:creationId xmlns:a16="http://schemas.microsoft.com/office/drawing/2014/main" id="{E45B7AB0-59A3-2E4B-BF96-BA889681FADF}"/>
                    </a:ext>
                  </a:extLst>
                </p14:cNvPr>
                <p14:cNvContentPartPr/>
                <p14:nvPr/>
              </p14:nvContentPartPr>
              <p14:xfrm>
                <a:off x="7633893" y="4059227"/>
                <a:ext cx="50760" cy="6840"/>
              </p14:xfrm>
            </p:contentPart>
          </mc:Choice>
          <mc:Fallback xmlns="">
            <p:pic>
              <p:nvPicPr>
                <p:cNvPr id="1213" name="Entrada de lápiz 1212">
                  <a:extLst>
                    <a:ext uri="{FF2B5EF4-FFF2-40B4-BE49-F238E27FC236}">
                      <a16:creationId xmlns:a16="http://schemas.microsoft.com/office/drawing/2014/main" id="{E45B7AB0-59A3-2E4B-BF96-BA889681FAD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626333" y="4051667"/>
                  <a:ext cx="65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214" name="Entrada de lápiz 1213">
                  <a:extLst>
                    <a:ext uri="{FF2B5EF4-FFF2-40B4-BE49-F238E27FC236}">
                      <a16:creationId xmlns:a16="http://schemas.microsoft.com/office/drawing/2014/main" id="{CA8D71A3-0855-F84E-9727-1DAE09EAAA8C}"/>
                    </a:ext>
                  </a:extLst>
                </p14:cNvPr>
                <p14:cNvContentPartPr/>
                <p14:nvPr/>
              </p14:nvContentPartPr>
              <p14:xfrm>
                <a:off x="7755933" y="4051667"/>
                <a:ext cx="69840" cy="6840"/>
              </p14:xfrm>
            </p:contentPart>
          </mc:Choice>
          <mc:Fallback xmlns="">
            <p:pic>
              <p:nvPicPr>
                <p:cNvPr id="1214" name="Entrada de lápiz 1213">
                  <a:extLst>
                    <a:ext uri="{FF2B5EF4-FFF2-40B4-BE49-F238E27FC236}">
                      <a16:creationId xmlns:a16="http://schemas.microsoft.com/office/drawing/2014/main" id="{CA8D71A3-0855-F84E-9727-1DAE09EAAA8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48373" y="4044107"/>
                  <a:ext cx="84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215" name="Entrada de lápiz 1214">
                  <a:extLst>
                    <a:ext uri="{FF2B5EF4-FFF2-40B4-BE49-F238E27FC236}">
                      <a16:creationId xmlns:a16="http://schemas.microsoft.com/office/drawing/2014/main" id="{243E943C-901E-8640-9DBA-7779C56D856A}"/>
                    </a:ext>
                  </a:extLst>
                </p14:cNvPr>
                <p14:cNvContentPartPr/>
                <p14:nvPr/>
              </p14:nvContentPartPr>
              <p14:xfrm>
                <a:off x="7885173" y="4044107"/>
                <a:ext cx="44280" cy="2520"/>
              </p14:xfrm>
            </p:contentPart>
          </mc:Choice>
          <mc:Fallback xmlns="">
            <p:pic>
              <p:nvPicPr>
                <p:cNvPr id="1215" name="Entrada de lápiz 1214">
                  <a:extLst>
                    <a:ext uri="{FF2B5EF4-FFF2-40B4-BE49-F238E27FC236}">
                      <a16:creationId xmlns:a16="http://schemas.microsoft.com/office/drawing/2014/main" id="{243E943C-901E-8640-9DBA-7779C56D856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877973" y="4036547"/>
                  <a:ext cx="594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216" name="Entrada de lápiz 1215">
                  <a:extLst>
                    <a:ext uri="{FF2B5EF4-FFF2-40B4-BE49-F238E27FC236}">
                      <a16:creationId xmlns:a16="http://schemas.microsoft.com/office/drawing/2014/main" id="{3540CDFA-6B9E-C840-BE3C-1E01ACC425DE}"/>
                    </a:ext>
                  </a:extLst>
                </p14:cNvPr>
                <p14:cNvContentPartPr/>
                <p14:nvPr/>
              </p14:nvContentPartPr>
              <p14:xfrm>
                <a:off x="8018013" y="4044107"/>
                <a:ext cx="82800" cy="1440"/>
              </p14:xfrm>
            </p:contentPart>
          </mc:Choice>
          <mc:Fallback xmlns="">
            <p:pic>
              <p:nvPicPr>
                <p:cNvPr id="1216" name="Entrada de lápiz 1215">
                  <a:extLst>
                    <a:ext uri="{FF2B5EF4-FFF2-40B4-BE49-F238E27FC236}">
                      <a16:creationId xmlns:a16="http://schemas.microsoft.com/office/drawing/2014/main" id="{3540CDFA-6B9E-C840-BE3C-1E01ACC425D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010453" y="4036547"/>
                  <a:ext cx="979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217" name="Entrada de lápiz 1216">
                  <a:extLst>
                    <a:ext uri="{FF2B5EF4-FFF2-40B4-BE49-F238E27FC236}">
                      <a16:creationId xmlns:a16="http://schemas.microsoft.com/office/drawing/2014/main" id="{8A2B07E7-232F-C443-8F1A-779A8AF4467A}"/>
                    </a:ext>
                  </a:extLst>
                </p14:cNvPr>
                <p14:cNvContentPartPr/>
                <p14:nvPr/>
              </p14:nvContentPartPr>
              <p14:xfrm>
                <a:off x="8165613" y="4039787"/>
                <a:ext cx="47520" cy="360"/>
              </p14:xfrm>
            </p:contentPart>
          </mc:Choice>
          <mc:Fallback xmlns="">
            <p:pic>
              <p:nvPicPr>
                <p:cNvPr id="1217" name="Entrada de lápiz 1216">
                  <a:extLst>
                    <a:ext uri="{FF2B5EF4-FFF2-40B4-BE49-F238E27FC236}">
                      <a16:creationId xmlns:a16="http://schemas.microsoft.com/office/drawing/2014/main" id="{8A2B07E7-232F-C443-8F1A-779A8AF4467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158053" y="4032227"/>
                  <a:ext cx="626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218" name="Entrada de lápiz 1217">
                  <a:extLst>
                    <a:ext uri="{FF2B5EF4-FFF2-40B4-BE49-F238E27FC236}">
                      <a16:creationId xmlns:a16="http://schemas.microsoft.com/office/drawing/2014/main" id="{D3988BFB-2AEC-4C47-B7CF-62E07425B9EC}"/>
                    </a:ext>
                  </a:extLst>
                </p14:cNvPr>
                <p14:cNvContentPartPr/>
                <p14:nvPr/>
              </p14:nvContentPartPr>
              <p14:xfrm>
                <a:off x="8266053" y="4039787"/>
                <a:ext cx="561960" cy="7560"/>
              </p14:xfrm>
            </p:contentPart>
          </mc:Choice>
          <mc:Fallback xmlns="">
            <p:pic>
              <p:nvPicPr>
                <p:cNvPr id="1218" name="Entrada de lápiz 1217">
                  <a:extLst>
                    <a:ext uri="{FF2B5EF4-FFF2-40B4-BE49-F238E27FC236}">
                      <a16:creationId xmlns:a16="http://schemas.microsoft.com/office/drawing/2014/main" id="{D3988BFB-2AEC-4C47-B7CF-62E07425B9E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258493" y="4032227"/>
                  <a:ext cx="577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219" name="Entrada de lápiz 1218">
                  <a:extLst>
                    <a:ext uri="{FF2B5EF4-FFF2-40B4-BE49-F238E27FC236}">
                      <a16:creationId xmlns:a16="http://schemas.microsoft.com/office/drawing/2014/main" id="{FF3D37FA-0EFD-094E-9A71-005554298500}"/>
                    </a:ext>
                  </a:extLst>
                </p14:cNvPr>
                <p14:cNvContentPartPr/>
                <p14:nvPr/>
              </p14:nvContentPartPr>
              <p14:xfrm>
                <a:off x="8911893" y="4040867"/>
                <a:ext cx="72000" cy="6840"/>
              </p14:xfrm>
            </p:contentPart>
          </mc:Choice>
          <mc:Fallback xmlns="">
            <p:pic>
              <p:nvPicPr>
                <p:cNvPr id="1219" name="Entrada de lápiz 1218">
                  <a:extLst>
                    <a:ext uri="{FF2B5EF4-FFF2-40B4-BE49-F238E27FC236}">
                      <a16:creationId xmlns:a16="http://schemas.microsoft.com/office/drawing/2014/main" id="{FF3D37FA-0EFD-094E-9A71-00555429850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904333" y="4033307"/>
                  <a:ext cx="87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220" name="Entrada de lápiz 1219">
                  <a:extLst>
                    <a:ext uri="{FF2B5EF4-FFF2-40B4-BE49-F238E27FC236}">
                      <a16:creationId xmlns:a16="http://schemas.microsoft.com/office/drawing/2014/main" id="{557FC51F-94B9-9946-83AD-28DB9A1684EF}"/>
                    </a:ext>
                  </a:extLst>
                </p14:cNvPr>
                <p14:cNvContentPartPr/>
                <p14:nvPr/>
              </p14:nvContentPartPr>
              <p14:xfrm>
                <a:off x="9101253" y="4038707"/>
                <a:ext cx="46440" cy="1440"/>
              </p14:xfrm>
            </p:contentPart>
          </mc:Choice>
          <mc:Fallback xmlns="">
            <p:pic>
              <p:nvPicPr>
                <p:cNvPr id="1220" name="Entrada de lápiz 1219">
                  <a:extLst>
                    <a:ext uri="{FF2B5EF4-FFF2-40B4-BE49-F238E27FC236}">
                      <a16:creationId xmlns:a16="http://schemas.microsoft.com/office/drawing/2014/main" id="{557FC51F-94B9-9946-83AD-28DB9A1684E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093693" y="4031147"/>
                  <a:ext cx="615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221" name="Entrada de lápiz 1220">
                  <a:extLst>
                    <a:ext uri="{FF2B5EF4-FFF2-40B4-BE49-F238E27FC236}">
                      <a16:creationId xmlns:a16="http://schemas.microsoft.com/office/drawing/2014/main" id="{B1AC24F2-7F70-124A-BAEE-72E3D46EEB51}"/>
                    </a:ext>
                  </a:extLst>
                </p14:cNvPr>
                <p14:cNvContentPartPr/>
                <p14:nvPr/>
              </p14:nvContentPartPr>
              <p14:xfrm>
                <a:off x="9251013" y="4036547"/>
                <a:ext cx="84960" cy="4680"/>
              </p14:xfrm>
            </p:contentPart>
          </mc:Choice>
          <mc:Fallback xmlns="">
            <p:pic>
              <p:nvPicPr>
                <p:cNvPr id="1221" name="Entrada de lápiz 1220">
                  <a:extLst>
                    <a:ext uri="{FF2B5EF4-FFF2-40B4-BE49-F238E27FC236}">
                      <a16:creationId xmlns:a16="http://schemas.microsoft.com/office/drawing/2014/main" id="{B1AC24F2-7F70-124A-BAEE-72E3D46EEB5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243453" y="4028987"/>
                  <a:ext cx="100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222" name="Entrada de lápiz 1221">
                  <a:extLst>
                    <a:ext uri="{FF2B5EF4-FFF2-40B4-BE49-F238E27FC236}">
                      <a16:creationId xmlns:a16="http://schemas.microsoft.com/office/drawing/2014/main" id="{EE5C4C5E-D3A3-4C48-8112-116722363047}"/>
                    </a:ext>
                  </a:extLst>
                </p14:cNvPr>
                <p14:cNvContentPartPr/>
                <p14:nvPr/>
              </p14:nvContentPartPr>
              <p14:xfrm>
                <a:off x="9449013" y="4049507"/>
                <a:ext cx="73080" cy="360"/>
              </p14:xfrm>
            </p:contentPart>
          </mc:Choice>
          <mc:Fallback xmlns="">
            <p:pic>
              <p:nvPicPr>
                <p:cNvPr id="1222" name="Entrada de lápiz 1221">
                  <a:extLst>
                    <a:ext uri="{FF2B5EF4-FFF2-40B4-BE49-F238E27FC236}">
                      <a16:creationId xmlns:a16="http://schemas.microsoft.com/office/drawing/2014/main" id="{EE5C4C5E-D3A3-4C48-8112-11672236304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441453" y="4041947"/>
                  <a:ext cx="88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223" name="Entrada de lápiz 1222">
                  <a:extLst>
                    <a:ext uri="{FF2B5EF4-FFF2-40B4-BE49-F238E27FC236}">
                      <a16:creationId xmlns:a16="http://schemas.microsoft.com/office/drawing/2014/main" id="{E2A2E90C-3CB3-3F48-8727-88793EAFE078}"/>
                    </a:ext>
                  </a:extLst>
                </p14:cNvPr>
                <p14:cNvContentPartPr/>
                <p14:nvPr/>
              </p14:nvContentPartPr>
              <p14:xfrm>
                <a:off x="9641253" y="4053827"/>
                <a:ext cx="60120" cy="3600"/>
              </p14:xfrm>
            </p:contentPart>
          </mc:Choice>
          <mc:Fallback xmlns="">
            <p:pic>
              <p:nvPicPr>
                <p:cNvPr id="1223" name="Entrada de lápiz 1222">
                  <a:extLst>
                    <a:ext uri="{FF2B5EF4-FFF2-40B4-BE49-F238E27FC236}">
                      <a16:creationId xmlns:a16="http://schemas.microsoft.com/office/drawing/2014/main" id="{E2A2E90C-3CB3-3F48-8727-88793EAFE07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633693" y="4046267"/>
                  <a:ext cx="75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224" name="Entrada de lápiz 1223">
                  <a:extLst>
                    <a:ext uri="{FF2B5EF4-FFF2-40B4-BE49-F238E27FC236}">
                      <a16:creationId xmlns:a16="http://schemas.microsoft.com/office/drawing/2014/main" id="{C8FD227A-83A8-684F-B286-AAF2D8716E33}"/>
                    </a:ext>
                  </a:extLst>
                </p14:cNvPr>
                <p14:cNvContentPartPr/>
                <p14:nvPr/>
              </p14:nvContentPartPr>
              <p14:xfrm>
                <a:off x="9846813" y="4061387"/>
                <a:ext cx="64440" cy="7920"/>
              </p14:xfrm>
            </p:contentPart>
          </mc:Choice>
          <mc:Fallback xmlns="">
            <p:pic>
              <p:nvPicPr>
                <p:cNvPr id="1224" name="Entrada de lápiz 1223">
                  <a:extLst>
                    <a:ext uri="{FF2B5EF4-FFF2-40B4-BE49-F238E27FC236}">
                      <a16:creationId xmlns:a16="http://schemas.microsoft.com/office/drawing/2014/main" id="{C8FD227A-83A8-684F-B286-AAF2D8716E3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839253" y="4053827"/>
                  <a:ext cx="79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225" name="Entrada de lápiz 1224">
                  <a:extLst>
                    <a:ext uri="{FF2B5EF4-FFF2-40B4-BE49-F238E27FC236}">
                      <a16:creationId xmlns:a16="http://schemas.microsoft.com/office/drawing/2014/main" id="{974B262B-67CB-7746-B525-CDF0408CCA47}"/>
                    </a:ext>
                  </a:extLst>
                </p14:cNvPr>
                <p14:cNvContentPartPr/>
                <p14:nvPr/>
              </p14:nvContentPartPr>
              <p14:xfrm>
                <a:off x="10044453" y="4079387"/>
                <a:ext cx="64440" cy="4680"/>
              </p14:xfrm>
            </p:contentPart>
          </mc:Choice>
          <mc:Fallback xmlns="">
            <p:pic>
              <p:nvPicPr>
                <p:cNvPr id="1225" name="Entrada de lápiz 1224">
                  <a:extLst>
                    <a:ext uri="{FF2B5EF4-FFF2-40B4-BE49-F238E27FC236}">
                      <a16:creationId xmlns:a16="http://schemas.microsoft.com/office/drawing/2014/main" id="{974B262B-67CB-7746-B525-CDF0408CCA4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036893" y="4071827"/>
                  <a:ext cx="795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226" name="Entrada de lápiz 1225">
                  <a:extLst>
                    <a:ext uri="{FF2B5EF4-FFF2-40B4-BE49-F238E27FC236}">
                      <a16:creationId xmlns:a16="http://schemas.microsoft.com/office/drawing/2014/main" id="{D605D510-B9A9-B344-BB96-75DAD0C9910D}"/>
                    </a:ext>
                  </a:extLst>
                </p14:cNvPr>
                <p14:cNvContentPartPr/>
                <p14:nvPr/>
              </p14:nvContentPartPr>
              <p14:xfrm>
                <a:off x="10265853" y="4064267"/>
                <a:ext cx="92160" cy="360"/>
              </p14:xfrm>
            </p:contentPart>
          </mc:Choice>
          <mc:Fallback xmlns="">
            <p:pic>
              <p:nvPicPr>
                <p:cNvPr id="1226" name="Entrada de lápiz 1225">
                  <a:extLst>
                    <a:ext uri="{FF2B5EF4-FFF2-40B4-BE49-F238E27FC236}">
                      <a16:creationId xmlns:a16="http://schemas.microsoft.com/office/drawing/2014/main" id="{D605D510-B9A9-B344-BB96-75DAD0C9910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258293" y="4056707"/>
                  <a:ext cx="107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227" name="Entrada de lápiz 1226">
                  <a:extLst>
                    <a:ext uri="{FF2B5EF4-FFF2-40B4-BE49-F238E27FC236}">
                      <a16:creationId xmlns:a16="http://schemas.microsoft.com/office/drawing/2014/main" id="{EDA0E704-C39F-B642-ADC6-00319A4FE210}"/>
                    </a:ext>
                  </a:extLst>
                </p14:cNvPr>
                <p14:cNvContentPartPr/>
                <p14:nvPr/>
              </p14:nvContentPartPr>
              <p14:xfrm>
                <a:off x="10499133" y="4065347"/>
                <a:ext cx="34560" cy="2520"/>
              </p14:xfrm>
            </p:contentPart>
          </mc:Choice>
          <mc:Fallback xmlns="">
            <p:pic>
              <p:nvPicPr>
                <p:cNvPr id="1227" name="Entrada de lápiz 1226">
                  <a:extLst>
                    <a:ext uri="{FF2B5EF4-FFF2-40B4-BE49-F238E27FC236}">
                      <a16:creationId xmlns:a16="http://schemas.microsoft.com/office/drawing/2014/main" id="{EDA0E704-C39F-B642-ADC6-00319A4FE21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491573" y="4058147"/>
                  <a:ext cx="49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228" name="Entrada de lápiz 1227">
                  <a:extLst>
                    <a:ext uri="{FF2B5EF4-FFF2-40B4-BE49-F238E27FC236}">
                      <a16:creationId xmlns:a16="http://schemas.microsoft.com/office/drawing/2014/main" id="{53F94946-0A54-054D-9117-CC348AFB1E4F}"/>
                    </a:ext>
                  </a:extLst>
                </p14:cNvPr>
                <p14:cNvContentPartPr/>
                <p14:nvPr/>
              </p14:nvContentPartPr>
              <p14:xfrm>
                <a:off x="10677693" y="4059227"/>
                <a:ext cx="61200" cy="1440"/>
              </p14:xfrm>
            </p:contentPart>
          </mc:Choice>
          <mc:Fallback xmlns="">
            <p:pic>
              <p:nvPicPr>
                <p:cNvPr id="1228" name="Entrada de lápiz 1227">
                  <a:extLst>
                    <a:ext uri="{FF2B5EF4-FFF2-40B4-BE49-F238E27FC236}">
                      <a16:creationId xmlns:a16="http://schemas.microsoft.com/office/drawing/2014/main" id="{53F94946-0A54-054D-9117-CC348AFB1E4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670133" y="4051667"/>
                  <a:ext cx="763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229" name="Entrada de lápiz 1228">
                  <a:extLst>
                    <a:ext uri="{FF2B5EF4-FFF2-40B4-BE49-F238E27FC236}">
                      <a16:creationId xmlns:a16="http://schemas.microsoft.com/office/drawing/2014/main" id="{EE3C6832-6EAE-ED4A-83CF-A604498E14B3}"/>
                    </a:ext>
                  </a:extLst>
                </p14:cNvPr>
                <p14:cNvContentPartPr/>
                <p14:nvPr/>
              </p14:nvContentPartPr>
              <p14:xfrm>
                <a:off x="10916373" y="4073987"/>
                <a:ext cx="56880" cy="1440"/>
              </p14:xfrm>
            </p:contentPart>
          </mc:Choice>
          <mc:Fallback xmlns="">
            <p:pic>
              <p:nvPicPr>
                <p:cNvPr id="1229" name="Entrada de lápiz 1228">
                  <a:extLst>
                    <a:ext uri="{FF2B5EF4-FFF2-40B4-BE49-F238E27FC236}">
                      <a16:creationId xmlns:a16="http://schemas.microsoft.com/office/drawing/2014/main" id="{EE3C6832-6EAE-ED4A-83CF-A604498E14B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908813" y="4066427"/>
                  <a:ext cx="720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230" name="Entrada de lápiz 1229">
                  <a:extLst>
                    <a:ext uri="{FF2B5EF4-FFF2-40B4-BE49-F238E27FC236}">
                      <a16:creationId xmlns:a16="http://schemas.microsoft.com/office/drawing/2014/main" id="{DBD81E3D-509A-D24F-8453-1BCA54B51669}"/>
                    </a:ext>
                  </a:extLst>
                </p14:cNvPr>
                <p14:cNvContentPartPr/>
                <p14:nvPr/>
              </p14:nvContentPartPr>
              <p14:xfrm>
                <a:off x="11026533" y="4063187"/>
                <a:ext cx="5760" cy="360"/>
              </p14:xfrm>
            </p:contentPart>
          </mc:Choice>
          <mc:Fallback xmlns="">
            <p:pic>
              <p:nvPicPr>
                <p:cNvPr id="1230" name="Entrada de lápiz 1229">
                  <a:extLst>
                    <a:ext uri="{FF2B5EF4-FFF2-40B4-BE49-F238E27FC236}">
                      <a16:creationId xmlns:a16="http://schemas.microsoft.com/office/drawing/2014/main" id="{DBD81E3D-509A-D24F-8453-1BCA54B5166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018973" y="4055987"/>
                  <a:ext cx="2088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1232" name="Entrada de lápiz 1231">
                <a:extLst>
                  <a:ext uri="{FF2B5EF4-FFF2-40B4-BE49-F238E27FC236}">
                    <a16:creationId xmlns:a16="http://schemas.microsoft.com/office/drawing/2014/main" id="{36DEE90C-7F3D-4D41-8A78-B48A6B92E303}"/>
                  </a:ext>
                </a:extLst>
              </p14:cNvPr>
              <p14:cNvContentPartPr/>
              <p14:nvPr/>
            </p14:nvContentPartPr>
            <p14:xfrm>
              <a:off x="7926933" y="4054907"/>
              <a:ext cx="360" cy="360"/>
            </p14:xfrm>
          </p:contentPart>
        </mc:Choice>
        <mc:Fallback xmlns="">
          <p:pic>
            <p:nvPicPr>
              <p:cNvPr id="1232" name="Entrada de lápiz 1231">
                <a:extLst>
                  <a:ext uri="{FF2B5EF4-FFF2-40B4-BE49-F238E27FC236}">
                    <a16:creationId xmlns:a16="http://schemas.microsoft.com/office/drawing/2014/main" id="{36DEE90C-7F3D-4D41-8A78-B48A6B92E303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7919373" y="4047347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233" name="Entrada de lápiz 1232">
                <a:extLst>
                  <a:ext uri="{FF2B5EF4-FFF2-40B4-BE49-F238E27FC236}">
                    <a16:creationId xmlns:a16="http://schemas.microsoft.com/office/drawing/2014/main" id="{9306A81F-E506-024D-814B-6C6D2E30632F}"/>
                  </a:ext>
                </a:extLst>
              </p14:cNvPr>
              <p14:cNvContentPartPr/>
              <p14:nvPr/>
            </p14:nvContentPartPr>
            <p14:xfrm>
              <a:off x="7913253" y="4058147"/>
              <a:ext cx="6840" cy="57960"/>
            </p14:xfrm>
          </p:contentPart>
        </mc:Choice>
        <mc:Fallback xmlns="">
          <p:pic>
            <p:nvPicPr>
              <p:cNvPr id="1233" name="Entrada de lápiz 1232">
                <a:extLst>
                  <a:ext uri="{FF2B5EF4-FFF2-40B4-BE49-F238E27FC236}">
                    <a16:creationId xmlns:a16="http://schemas.microsoft.com/office/drawing/2014/main" id="{9306A81F-E506-024D-814B-6C6D2E30632F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905693" y="4050587"/>
                <a:ext cx="219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234" name="Entrada de lápiz 1233">
                <a:extLst>
                  <a:ext uri="{FF2B5EF4-FFF2-40B4-BE49-F238E27FC236}">
                    <a16:creationId xmlns:a16="http://schemas.microsoft.com/office/drawing/2014/main" id="{8FAD6733-36B0-744B-BCBC-B8918C5BC1F1}"/>
                  </a:ext>
                </a:extLst>
              </p14:cNvPr>
              <p14:cNvContentPartPr/>
              <p14:nvPr/>
            </p14:nvContentPartPr>
            <p14:xfrm>
              <a:off x="7914333" y="4174427"/>
              <a:ext cx="360" cy="360"/>
            </p14:xfrm>
          </p:contentPart>
        </mc:Choice>
        <mc:Fallback xmlns="">
          <p:pic>
            <p:nvPicPr>
              <p:cNvPr id="1234" name="Entrada de lápiz 1233">
                <a:extLst>
                  <a:ext uri="{FF2B5EF4-FFF2-40B4-BE49-F238E27FC236}">
                    <a16:creationId xmlns:a16="http://schemas.microsoft.com/office/drawing/2014/main" id="{8FAD6733-36B0-744B-BCBC-B8918C5BC1F1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7906773" y="4167227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1235" name="Entrada de lápiz 1234">
                <a:extLst>
                  <a:ext uri="{FF2B5EF4-FFF2-40B4-BE49-F238E27FC236}">
                    <a16:creationId xmlns:a16="http://schemas.microsoft.com/office/drawing/2014/main" id="{0B26CA11-2AA1-8546-8BCE-73D93C2ECC02}"/>
                  </a:ext>
                </a:extLst>
              </p14:cNvPr>
              <p14:cNvContentPartPr/>
              <p14:nvPr/>
            </p14:nvContentPartPr>
            <p14:xfrm>
              <a:off x="7907853" y="4083707"/>
              <a:ext cx="15480" cy="21600"/>
            </p14:xfrm>
          </p:contentPart>
        </mc:Choice>
        <mc:Fallback xmlns="">
          <p:pic>
            <p:nvPicPr>
              <p:cNvPr id="1235" name="Entrada de lápiz 1234">
                <a:extLst>
                  <a:ext uri="{FF2B5EF4-FFF2-40B4-BE49-F238E27FC236}">
                    <a16:creationId xmlns:a16="http://schemas.microsoft.com/office/drawing/2014/main" id="{0B26CA11-2AA1-8546-8BCE-73D93C2ECC02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7900293" y="4076147"/>
                <a:ext cx="302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1251" name="Entrada de lápiz 1250">
                <a:extLst>
                  <a:ext uri="{FF2B5EF4-FFF2-40B4-BE49-F238E27FC236}">
                    <a16:creationId xmlns:a16="http://schemas.microsoft.com/office/drawing/2014/main" id="{99612271-CAFF-3343-8B5C-6946F0A5F22E}"/>
                  </a:ext>
                </a:extLst>
              </p14:cNvPr>
              <p14:cNvContentPartPr/>
              <p14:nvPr/>
            </p14:nvContentPartPr>
            <p14:xfrm>
              <a:off x="9702453" y="4084787"/>
              <a:ext cx="7920" cy="48600"/>
            </p14:xfrm>
          </p:contentPart>
        </mc:Choice>
        <mc:Fallback xmlns="">
          <p:pic>
            <p:nvPicPr>
              <p:cNvPr id="1251" name="Entrada de lápiz 1250">
                <a:extLst>
                  <a:ext uri="{FF2B5EF4-FFF2-40B4-BE49-F238E27FC236}">
                    <a16:creationId xmlns:a16="http://schemas.microsoft.com/office/drawing/2014/main" id="{99612271-CAFF-3343-8B5C-6946F0A5F22E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9694893" y="4077227"/>
                <a:ext cx="230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1252" name="Entrada de lápiz 1251">
                <a:extLst>
                  <a:ext uri="{FF2B5EF4-FFF2-40B4-BE49-F238E27FC236}">
                    <a16:creationId xmlns:a16="http://schemas.microsoft.com/office/drawing/2014/main" id="{A7C3880B-92E5-5047-B4FA-FC7C99514E3C}"/>
                  </a:ext>
                </a:extLst>
              </p14:cNvPr>
              <p14:cNvContentPartPr/>
              <p14:nvPr/>
            </p14:nvContentPartPr>
            <p14:xfrm>
              <a:off x="9707853" y="4228067"/>
              <a:ext cx="2520" cy="112680"/>
            </p14:xfrm>
          </p:contentPart>
        </mc:Choice>
        <mc:Fallback xmlns="">
          <p:pic>
            <p:nvPicPr>
              <p:cNvPr id="1252" name="Entrada de lápiz 1251">
                <a:extLst>
                  <a:ext uri="{FF2B5EF4-FFF2-40B4-BE49-F238E27FC236}">
                    <a16:creationId xmlns:a16="http://schemas.microsoft.com/office/drawing/2014/main" id="{A7C3880B-92E5-5047-B4FA-FC7C99514E3C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9700293" y="4220507"/>
                <a:ext cx="176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1253" name="Entrada de lápiz 1252">
                <a:extLst>
                  <a:ext uri="{FF2B5EF4-FFF2-40B4-BE49-F238E27FC236}">
                    <a16:creationId xmlns:a16="http://schemas.microsoft.com/office/drawing/2014/main" id="{4543E33C-792B-2D4A-8B29-63FE623A32BA}"/>
                  </a:ext>
                </a:extLst>
              </p14:cNvPr>
              <p14:cNvContentPartPr/>
              <p14:nvPr/>
            </p14:nvContentPartPr>
            <p14:xfrm>
              <a:off x="9689493" y="4428947"/>
              <a:ext cx="15480" cy="50760"/>
            </p14:xfrm>
          </p:contentPart>
        </mc:Choice>
        <mc:Fallback xmlns="">
          <p:pic>
            <p:nvPicPr>
              <p:cNvPr id="1253" name="Entrada de lápiz 1252">
                <a:extLst>
                  <a:ext uri="{FF2B5EF4-FFF2-40B4-BE49-F238E27FC236}">
                    <a16:creationId xmlns:a16="http://schemas.microsoft.com/office/drawing/2014/main" id="{4543E33C-792B-2D4A-8B29-63FE623A32BA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9681933" y="4421747"/>
                <a:ext cx="302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1254" name="Entrada de lápiz 1253">
                <a:extLst>
                  <a:ext uri="{FF2B5EF4-FFF2-40B4-BE49-F238E27FC236}">
                    <a16:creationId xmlns:a16="http://schemas.microsoft.com/office/drawing/2014/main" id="{79189291-5F1E-CC46-89CF-B453DED9B16E}"/>
                  </a:ext>
                </a:extLst>
              </p14:cNvPr>
              <p14:cNvContentPartPr/>
              <p14:nvPr/>
            </p14:nvContentPartPr>
            <p14:xfrm>
              <a:off x="10693893" y="4063187"/>
              <a:ext cx="11160" cy="73080"/>
            </p14:xfrm>
          </p:contentPart>
        </mc:Choice>
        <mc:Fallback xmlns="">
          <p:pic>
            <p:nvPicPr>
              <p:cNvPr id="1254" name="Entrada de lápiz 1253">
                <a:extLst>
                  <a:ext uri="{FF2B5EF4-FFF2-40B4-BE49-F238E27FC236}">
                    <a16:creationId xmlns:a16="http://schemas.microsoft.com/office/drawing/2014/main" id="{79189291-5F1E-CC46-89CF-B453DED9B16E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10686333" y="4055987"/>
                <a:ext cx="26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1255" name="Entrada de lápiz 1254">
                <a:extLst>
                  <a:ext uri="{FF2B5EF4-FFF2-40B4-BE49-F238E27FC236}">
                    <a16:creationId xmlns:a16="http://schemas.microsoft.com/office/drawing/2014/main" id="{6F430206-C473-2C4C-B8EB-E4C48B48A67A}"/>
                  </a:ext>
                </a:extLst>
              </p14:cNvPr>
              <p14:cNvContentPartPr/>
              <p14:nvPr/>
            </p14:nvContentPartPr>
            <p14:xfrm>
              <a:off x="10718373" y="4222667"/>
              <a:ext cx="1440" cy="105120"/>
            </p14:xfrm>
          </p:contentPart>
        </mc:Choice>
        <mc:Fallback xmlns="">
          <p:pic>
            <p:nvPicPr>
              <p:cNvPr id="1255" name="Entrada de lápiz 1254">
                <a:extLst>
                  <a:ext uri="{FF2B5EF4-FFF2-40B4-BE49-F238E27FC236}">
                    <a16:creationId xmlns:a16="http://schemas.microsoft.com/office/drawing/2014/main" id="{6F430206-C473-2C4C-B8EB-E4C48B48A67A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10710813" y="4215107"/>
                <a:ext cx="165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1256" name="Entrada de lápiz 1255">
                <a:extLst>
                  <a:ext uri="{FF2B5EF4-FFF2-40B4-BE49-F238E27FC236}">
                    <a16:creationId xmlns:a16="http://schemas.microsoft.com/office/drawing/2014/main" id="{32CEEB73-682A-8F47-9A49-1D48C6E3707A}"/>
                  </a:ext>
                </a:extLst>
              </p14:cNvPr>
              <p14:cNvContentPartPr/>
              <p14:nvPr/>
            </p14:nvContentPartPr>
            <p14:xfrm>
              <a:off x="10720533" y="4392587"/>
              <a:ext cx="30240" cy="149040"/>
            </p14:xfrm>
          </p:contentPart>
        </mc:Choice>
        <mc:Fallback xmlns="">
          <p:pic>
            <p:nvPicPr>
              <p:cNvPr id="1256" name="Entrada de lápiz 1255">
                <a:extLst>
                  <a:ext uri="{FF2B5EF4-FFF2-40B4-BE49-F238E27FC236}">
                    <a16:creationId xmlns:a16="http://schemas.microsoft.com/office/drawing/2014/main" id="{32CEEB73-682A-8F47-9A49-1D48C6E3707A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0712973" y="4385387"/>
                <a:ext cx="453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1267" name="Entrada de lápiz 1266">
                <a:extLst>
                  <a:ext uri="{FF2B5EF4-FFF2-40B4-BE49-F238E27FC236}">
                    <a16:creationId xmlns:a16="http://schemas.microsoft.com/office/drawing/2014/main" id="{2F124647-CDF2-6940-8925-E8272D0D8685}"/>
                  </a:ext>
                </a:extLst>
              </p14:cNvPr>
              <p14:cNvContentPartPr/>
              <p14:nvPr/>
            </p14:nvContentPartPr>
            <p14:xfrm>
              <a:off x="8825493" y="4162907"/>
              <a:ext cx="1914840" cy="432360"/>
            </p14:xfrm>
          </p:contentPart>
        </mc:Choice>
        <mc:Fallback xmlns="">
          <p:pic>
            <p:nvPicPr>
              <p:cNvPr id="1267" name="Entrada de lápiz 1266">
                <a:extLst>
                  <a:ext uri="{FF2B5EF4-FFF2-40B4-BE49-F238E27FC236}">
                    <a16:creationId xmlns:a16="http://schemas.microsoft.com/office/drawing/2014/main" id="{2F124647-CDF2-6940-8925-E8272D0D8685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8817933" y="4155347"/>
                <a:ext cx="1929960" cy="44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8" name="Grupo 1277">
            <a:extLst>
              <a:ext uri="{FF2B5EF4-FFF2-40B4-BE49-F238E27FC236}">
                <a16:creationId xmlns:a16="http://schemas.microsoft.com/office/drawing/2014/main" id="{5E310AFA-1E68-C447-9398-F2754F8B3B8B}"/>
              </a:ext>
            </a:extLst>
          </p:cNvPr>
          <p:cNvGrpSpPr/>
          <p:nvPr/>
        </p:nvGrpSpPr>
        <p:grpSpPr>
          <a:xfrm>
            <a:off x="8664933" y="4759787"/>
            <a:ext cx="489240" cy="446760"/>
            <a:chOff x="8664933" y="4759787"/>
            <a:chExt cx="48924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272" name="Entrada de lápiz 1271">
                  <a:extLst>
                    <a:ext uri="{FF2B5EF4-FFF2-40B4-BE49-F238E27FC236}">
                      <a16:creationId xmlns:a16="http://schemas.microsoft.com/office/drawing/2014/main" id="{0F6443BA-7D2F-BF4F-ACAD-FF87DABBB966}"/>
                    </a:ext>
                  </a:extLst>
                </p14:cNvPr>
                <p14:cNvContentPartPr/>
                <p14:nvPr/>
              </p14:nvContentPartPr>
              <p14:xfrm>
                <a:off x="8752773" y="4960667"/>
                <a:ext cx="12240" cy="245880"/>
              </p14:xfrm>
            </p:contentPart>
          </mc:Choice>
          <mc:Fallback xmlns="">
            <p:pic>
              <p:nvPicPr>
                <p:cNvPr id="1272" name="Entrada de lápiz 1271">
                  <a:extLst>
                    <a:ext uri="{FF2B5EF4-FFF2-40B4-BE49-F238E27FC236}">
                      <a16:creationId xmlns:a16="http://schemas.microsoft.com/office/drawing/2014/main" id="{0F6443BA-7D2F-BF4F-ACAD-FF87DABBB96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745213" y="4953107"/>
                  <a:ext cx="27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273" name="Entrada de lápiz 1272">
                  <a:extLst>
                    <a:ext uri="{FF2B5EF4-FFF2-40B4-BE49-F238E27FC236}">
                      <a16:creationId xmlns:a16="http://schemas.microsoft.com/office/drawing/2014/main" id="{73ED485E-D760-0F4D-88A8-D986542ED269}"/>
                    </a:ext>
                  </a:extLst>
                </p14:cNvPr>
                <p14:cNvContentPartPr/>
                <p14:nvPr/>
              </p14:nvContentPartPr>
              <p14:xfrm>
                <a:off x="8664933" y="4928627"/>
                <a:ext cx="96480" cy="22680"/>
              </p14:xfrm>
            </p:contentPart>
          </mc:Choice>
          <mc:Fallback xmlns="">
            <p:pic>
              <p:nvPicPr>
                <p:cNvPr id="1273" name="Entrada de lápiz 1272">
                  <a:extLst>
                    <a:ext uri="{FF2B5EF4-FFF2-40B4-BE49-F238E27FC236}">
                      <a16:creationId xmlns:a16="http://schemas.microsoft.com/office/drawing/2014/main" id="{73ED485E-D760-0F4D-88A8-D986542ED26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657373" y="4921067"/>
                  <a:ext cx="111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274" name="Entrada de lápiz 1273">
                  <a:extLst>
                    <a:ext uri="{FF2B5EF4-FFF2-40B4-BE49-F238E27FC236}">
                      <a16:creationId xmlns:a16="http://schemas.microsoft.com/office/drawing/2014/main" id="{F2863353-6679-7741-915F-765CAC5657CB}"/>
                    </a:ext>
                  </a:extLst>
                </p14:cNvPr>
                <p14:cNvContentPartPr/>
                <p14:nvPr/>
              </p14:nvContentPartPr>
              <p14:xfrm>
                <a:off x="8664933" y="4849427"/>
                <a:ext cx="152280" cy="140400"/>
              </p14:xfrm>
            </p:contentPart>
          </mc:Choice>
          <mc:Fallback xmlns="">
            <p:pic>
              <p:nvPicPr>
                <p:cNvPr id="1274" name="Entrada de lápiz 1273">
                  <a:extLst>
                    <a:ext uri="{FF2B5EF4-FFF2-40B4-BE49-F238E27FC236}">
                      <a16:creationId xmlns:a16="http://schemas.microsoft.com/office/drawing/2014/main" id="{F2863353-6679-7741-915F-765CAC5657C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657373" y="4841867"/>
                  <a:ext cx="167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275" name="Entrada de lápiz 1274">
                  <a:extLst>
                    <a:ext uri="{FF2B5EF4-FFF2-40B4-BE49-F238E27FC236}">
                      <a16:creationId xmlns:a16="http://schemas.microsoft.com/office/drawing/2014/main" id="{68B59B22-7261-064C-A94B-0505D846972E}"/>
                    </a:ext>
                  </a:extLst>
                </p14:cNvPr>
                <p14:cNvContentPartPr/>
                <p14:nvPr/>
              </p14:nvContentPartPr>
              <p14:xfrm>
                <a:off x="8837013" y="4759787"/>
                <a:ext cx="86040" cy="186480"/>
              </p14:xfrm>
            </p:contentPart>
          </mc:Choice>
          <mc:Fallback xmlns="">
            <p:pic>
              <p:nvPicPr>
                <p:cNvPr id="1275" name="Entrada de lápiz 1274">
                  <a:extLst>
                    <a:ext uri="{FF2B5EF4-FFF2-40B4-BE49-F238E27FC236}">
                      <a16:creationId xmlns:a16="http://schemas.microsoft.com/office/drawing/2014/main" id="{68B59B22-7261-064C-A94B-0505D846972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829813" y="4752227"/>
                  <a:ext cx="101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276" name="Entrada de lápiz 1275">
                  <a:extLst>
                    <a:ext uri="{FF2B5EF4-FFF2-40B4-BE49-F238E27FC236}">
                      <a16:creationId xmlns:a16="http://schemas.microsoft.com/office/drawing/2014/main" id="{326B1C9E-C315-1F40-A73C-2CF1A9263250}"/>
                    </a:ext>
                  </a:extLst>
                </p14:cNvPr>
                <p14:cNvContentPartPr/>
                <p14:nvPr/>
              </p14:nvContentPartPr>
              <p14:xfrm>
                <a:off x="8968413" y="4918907"/>
                <a:ext cx="70200" cy="44640"/>
              </p14:xfrm>
            </p:contentPart>
          </mc:Choice>
          <mc:Fallback xmlns="">
            <p:pic>
              <p:nvPicPr>
                <p:cNvPr id="1276" name="Entrada de lápiz 1275">
                  <a:extLst>
                    <a:ext uri="{FF2B5EF4-FFF2-40B4-BE49-F238E27FC236}">
                      <a16:creationId xmlns:a16="http://schemas.microsoft.com/office/drawing/2014/main" id="{326B1C9E-C315-1F40-A73C-2CF1A926325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960853" y="4911347"/>
                  <a:ext cx="85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277" name="Entrada de lápiz 1276">
                  <a:extLst>
                    <a:ext uri="{FF2B5EF4-FFF2-40B4-BE49-F238E27FC236}">
                      <a16:creationId xmlns:a16="http://schemas.microsoft.com/office/drawing/2014/main" id="{24F3AF25-B686-AA49-A511-C5739657836D}"/>
                    </a:ext>
                  </a:extLst>
                </p14:cNvPr>
                <p14:cNvContentPartPr/>
                <p14:nvPr/>
              </p14:nvContentPartPr>
              <p14:xfrm>
                <a:off x="9069213" y="4893347"/>
                <a:ext cx="84960" cy="79200"/>
              </p14:xfrm>
            </p:contentPart>
          </mc:Choice>
          <mc:Fallback xmlns="">
            <p:pic>
              <p:nvPicPr>
                <p:cNvPr id="1277" name="Entrada de lápiz 1276">
                  <a:extLst>
                    <a:ext uri="{FF2B5EF4-FFF2-40B4-BE49-F238E27FC236}">
                      <a16:creationId xmlns:a16="http://schemas.microsoft.com/office/drawing/2014/main" id="{24F3AF25-B686-AA49-A511-C5739657836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061653" y="4885787"/>
                  <a:ext cx="10008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2" name="Grupo 1281">
            <a:extLst>
              <a:ext uri="{FF2B5EF4-FFF2-40B4-BE49-F238E27FC236}">
                <a16:creationId xmlns:a16="http://schemas.microsoft.com/office/drawing/2014/main" id="{F221ACC5-28B9-2446-8F0B-E59B99C8AF64}"/>
              </a:ext>
            </a:extLst>
          </p:cNvPr>
          <p:cNvGrpSpPr/>
          <p:nvPr/>
        </p:nvGrpSpPr>
        <p:grpSpPr>
          <a:xfrm>
            <a:off x="8674653" y="5712347"/>
            <a:ext cx="227520" cy="480600"/>
            <a:chOff x="8674653" y="5712347"/>
            <a:chExt cx="22752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279" name="Entrada de lápiz 1278">
                  <a:extLst>
                    <a:ext uri="{FF2B5EF4-FFF2-40B4-BE49-F238E27FC236}">
                      <a16:creationId xmlns:a16="http://schemas.microsoft.com/office/drawing/2014/main" id="{AD3E281F-6E53-A246-B3B0-201B77012583}"/>
                    </a:ext>
                  </a:extLst>
                </p14:cNvPr>
                <p14:cNvContentPartPr/>
                <p14:nvPr/>
              </p14:nvContentPartPr>
              <p14:xfrm>
                <a:off x="8759613" y="5712347"/>
                <a:ext cx="30960" cy="295560"/>
              </p14:xfrm>
            </p:contentPart>
          </mc:Choice>
          <mc:Fallback xmlns="">
            <p:pic>
              <p:nvPicPr>
                <p:cNvPr id="1279" name="Entrada de lápiz 1278">
                  <a:extLst>
                    <a:ext uri="{FF2B5EF4-FFF2-40B4-BE49-F238E27FC236}">
                      <a16:creationId xmlns:a16="http://schemas.microsoft.com/office/drawing/2014/main" id="{AD3E281F-6E53-A246-B3B0-201B7701258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752053" y="5704787"/>
                  <a:ext cx="45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280" name="Entrada de lápiz 1279">
                  <a:extLst>
                    <a:ext uri="{FF2B5EF4-FFF2-40B4-BE49-F238E27FC236}">
                      <a16:creationId xmlns:a16="http://schemas.microsoft.com/office/drawing/2014/main" id="{0DC525EA-7D5F-8E47-B80F-581574F7C030}"/>
                    </a:ext>
                  </a:extLst>
                </p14:cNvPr>
                <p14:cNvContentPartPr/>
                <p14:nvPr/>
              </p14:nvContentPartPr>
              <p14:xfrm>
                <a:off x="8686533" y="5997827"/>
                <a:ext cx="159840" cy="75600"/>
              </p14:xfrm>
            </p:contentPart>
          </mc:Choice>
          <mc:Fallback xmlns="">
            <p:pic>
              <p:nvPicPr>
                <p:cNvPr id="1280" name="Entrada de lápiz 1279">
                  <a:extLst>
                    <a:ext uri="{FF2B5EF4-FFF2-40B4-BE49-F238E27FC236}">
                      <a16:creationId xmlns:a16="http://schemas.microsoft.com/office/drawing/2014/main" id="{0DC525EA-7D5F-8E47-B80F-581574F7C03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678973" y="5990267"/>
                  <a:ext cx="174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281" name="Entrada de lápiz 1280">
                  <a:extLst>
                    <a:ext uri="{FF2B5EF4-FFF2-40B4-BE49-F238E27FC236}">
                      <a16:creationId xmlns:a16="http://schemas.microsoft.com/office/drawing/2014/main" id="{63A5318F-8CF3-CB4C-AF22-FDC6DB5046CF}"/>
                    </a:ext>
                  </a:extLst>
                </p14:cNvPr>
                <p14:cNvContentPartPr/>
                <p14:nvPr/>
              </p14:nvContentPartPr>
              <p14:xfrm>
                <a:off x="8674653" y="6014387"/>
                <a:ext cx="227520" cy="178560"/>
              </p14:xfrm>
            </p:contentPart>
          </mc:Choice>
          <mc:Fallback xmlns="">
            <p:pic>
              <p:nvPicPr>
                <p:cNvPr id="1281" name="Entrada de lápiz 1280">
                  <a:extLst>
                    <a:ext uri="{FF2B5EF4-FFF2-40B4-BE49-F238E27FC236}">
                      <a16:creationId xmlns:a16="http://schemas.microsoft.com/office/drawing/2014/main" id="{63A5318F-8CF3-CB4C-AF22-FDC6DB5046C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667093" y="6006827"/>
                  <a:ext cx="24264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1243" name="Entrada de lápiz 1242">
                <a:extLst>
                  <a:ext uri="{FF2B5EF4-FFF2-40B4-BE49-F238E27FC236}">
                    <a16:creationId xmlns:a16="http://schemas.microsoft.com/office/drawing/2014/main" id="{4B9ED619-8A9E-6444-986F-B5ED6021C574}"/>
                  </a:ext>
                </a:extLst>
              </p14:cNvPr>
              <p14:cNvContentPartPr/>
              <p14:nvPr/>
            </p14:nvContentPartPr>
            <p14:xfrm>
              <a:off x="7913253" y="4122227"/>
              <a:ext cx="6840" cy="55800"/>
            </p14:xfrm>
          </p:contentPart>
        </mc:Choice>
        <mc:Fallback xmlns="">
          <p:pic>
            <p:nvPicPr>
              <p:cNvPr id="1243" name="Entrada de lápiz 1242">
                <a:extLst>
                  <a:ext uri="{FF2B5EF4-FFF2-40B4-BE49-F238E27FC236}">
                    <a16:creationId xmlns:a16="http://schemas.microsoft.com/office/drawing/2014/main" id="{4B9ED619-8A9E-6444-986F-B5ED6021C574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7905693" y="4114667"/>
                <a:ext cx="21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1244" name="Entrada de lápiz 1243">
                <a:extLst>
                  <a:ext uri="{FF2B5EF4-FFF2-40B4-BE49-F238E27FC236}">
                    <a16:creationId xmlns:a16="http://schemas.microsoft.com/office/drawing/2014/main" id="{A49CDFCC-E7A9-5D4E-BDC8-4BA43ED02726}"/>
                  </a:ext>
                </a:extLst>
              </p14:cNvPr>
              <p14:cNvContentPartPr/>
              <p14:nvPr/>
            </p14:nvContentPartPr>
            <p14:xfrm>
              <a:off x="7929093" y="4230227"/>
              <a:ext cx="360" cy="92160"/>
            </p14:xfrm>
          </p:contentPart>
        </mc:Choice>
        <mc:Fallback xmlns="">
          <p:pic>
            <p:nvPicPr>
              <p:cNvPr id="1244" name="Entrada de lápiz 1243">
                <a:extLst>
                  <a:ext uri="{FF2B5EF4-FFF2-40B4-BE49-F238E27FC236}">
                    <a16:creationId xmlns:a16="http://schemas.microsoft.com/office/drawing/2014/main" id="{A49CDFCC-E7A9-5D4E-BDC8-4BA43ED02726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7921533" y="4222667"/>
                <a:ext cx="154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1245" name="Entrada de lápiz 1244">
                <a:extLst>
                  <a:ext uri="{FF2B5EF4-FFF2-40B4-BE49-F238E27FC236}">
                    <a16:creationId xmlns:a16="http://schemas.microsoft.com/office/drawing/2014/main" id="{9314E4F1-BAD1-D640-A696-77B0C4A0D9DE}"/>
                  </a:ext>
                </a:extLst>
              </p14:cNvPr>
              <p14:cNvContentPartPr/>
              <p14:nvPr/>
            </p14:nvContentPartPr>
            <p14:xfrm>
              <a:off x="7918653" y="4343627"/>
              <a:ext cx="11160" cy="207720"/>
            </p14:xfrm>
          </p:contentPart>
        </mc:Choice>
        <mc:Fallback xmlns="">
          <p:pic>
            <p:nvPicPr>
              <p:cNvPr id="1245" name="Entrada de lápiz 1244">
                <a:extLst>
                  <a:ext uri="{FF2B5EF4-FFF2-40B4-BE49-F238E27FC236}">
                    <a16:creationId xmlns:a16="http://schemas.microsoft.com/office/drawing/2014/main" id="{9314E4F1-BAD1-D640-A696-77B0C4A0D9DE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7911093" y="4336067"/>
                <a:ext cx="262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1263" name="Entrada de lápiz 1262">
                <a:extLst>
                  <a:ext uri="{FF2B5EF4-FFF2-40B4-BE49-F238E27FC236}">
                    <a16:creationId xmlns:a16="http://schemas.microsoft.com/office/drawing/2014/main" id="{9966E46A-0A18-F14A-9575-ED99A653A9B3}"/>
                  </a:ext>
                </a:extLst>
              </p14:cNvPr>
              <p14:cNvContentPartPr/>
              <p14:nvPr/>
            </p14:nvContentPartPr>
            <p14:xfrm>
              <a:off x="7914693" y="4095587"/>
              <a:ext cx="922680" cy="537120"/>
            </p14:xfrm>
          </p:contentPart>
        </mc:Choice>
        <mc:Fallback xmlns="">
          <p:pic>
            <p:nvPicPr>
              <p:cNvPr id="1263" name="Entrada de lápiz 1262">
                <a:extLst>
                  <a:ext uri="{FF2B5EF4-FFF2-40B4-BE49-F238E27FC236}">
                    <a16:creationId xmlns:a16="http://schemas.microsoft.com/office/drawing/2014/main" id="{9966E46A-0A18-F14A-9575-ED99A653A9B3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907133" y="4088027"/>
                <a:ext cx="93780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1265" name="Entrada de lápiz 1264">
                <a:extLst>
                  <a:ext uri="{FF2B5EF4-FFF2-40B4-BE49-F238E27FC236}">
                    <a16:creationId xmlns:a16="http://schemas.microsoft.com/office/drawing/2014/main" id="{3EA7B074-9F37-B348-8F36-250710038BEB}"/>
                  </a:ext>
                </a:extLst>
              </p14:cNvPr>
              <p14:cNvContentPartPr/>
              <p14:nvPr/>
            </p14:nvContentPartPr>
            <p14:xfrm>
              <a:off x="7890573" y="4156427"/>
              <a:ext cx="36720" cy="396720"/>
            </p14:xfrm>
          </p:contentPart>
        </mc:Choice>
        <mc:Fallback xmlns="">
          <p:pic>
            <p:nvPicPr>
              <p:cNvPr id="1265" name="Entrada de lápiz 1264">
                <a:extLst>
                  <a:ext uri="{FF2B5EF4-FFF2-40B4-BE49-F238E27FC236}">
                    <a16:creationId xmlns:a16="http://schemas.microsoft.com/office/drawing/2014/main" id="{3EA7B074-9F37-B348-8F36-250710038BEB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883373" y="4148867"/>
                <a:ext cx="518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1247" name="Entrada de lápiz 1246">
                <a:extLst>
                  <a:ext uri="{FF2B5EF4-FFF2-40B4-BE49-F238E27FC236}">
                    <a16:creationId xmlns:a16="http://schemas.microsoft.com/office/drawing/2014/main" id="{A569955A-E3CC-9D46-81F4-1ED309BDBFEA}"/>
                  </a:ext>
                </a:extLst>
              </p14:cNvPr>
              <p14:cNvContentPartPr/>
              <p14:nvPr/>
            </p14:nvContentPartPr>
            <p14:xfrm>
              <a:off x="8753853" y="4048427"/>
              <a:ext cx="9000" cy="44280"/>
            </p14:xfrm>
          </p:contentPart>
        </mc:Choice>
        <mc:Fallback xmlns="">
          <p:pic>
            <p:nvPicPr>
              <p:cNvPr id="1247" name="Entrada de lápiz 1246">
                <a:extLst>
                  <a:ext uri="{FF2B5EF4-FFF2-40B4-BE49-F238E27FC236}">
                    <a16:creationId xmlns:a16="http://schemas.microsoft.com/office/drawing/2014/main" id="{A569955A-E3CC-9D46-81F4-1ED309BDBFEA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8746293" y="4040867"/>
                <a:ext cx="24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1248" name="Entrada de lápiz 1247">
                <a:extLst>
                  <a:ext uri="{FF2B5EF4-FFF2-40B4-BE49-F238E27FC236}">
                    <a16:creationId xmlns:a16="http://schemas.microsoft.com/office/drawing/2014/main" id="{E58FE994-AA3A-0A41-A206-96AC1A4702E8}"/>
                  </a:ext>
                </a:extLst>
              </p14:cNvPr>
              <p14:cNvContentPartPr/>
              <p14:nvPr/>
            </p14:nvContentPartPr>
            <p14:xfrm>
              <a:off x="8789133" y="4163987"/>
              <a:ext cx="360" cy="104040"/>
            </p14:xfrm>
          </p:contentPart>
        </mc:Choice>
        <mc:Fallback xmlns="">
          <p:pic>
            <p:nvPicPr>
              <p:cNvPr id="1248" name="Entrada de lápiz 1247">
                <a:extLst>
                  <a:ext uri="{FF2B5EF4-FFF2-40B4-BE49-F238E27FC236}">
                    <a16:creationId xmlns:a16="http://schemas.microsoft.com/office/drawing/2014/main" id="{E58FE994-AA3A-0A41-A206-96AC1A4702E8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8781573" y="4156427"/>
                <a:ext cx="154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1249" name="Entrada de lápiz 1248">
                <a:extLst>
                  <a:ext uri="{FF2B5EF4-FFF2-40B4-BE49-F238E27FC236}">
                    <a16:creationId xmlns:a16="http://schemas.microsoft.com/office/drawing/2014/main" id="{1189F562-404A-EE44-A843-582595D9633E}"/>
                  </a:ext>
                </a:extLst>
              </p14:cNvPr>
              <p14:cNvContentPartPr/>
              <p14:nvPr/>
            </p14:nvContentPartPr>
            <p14:xfrm>
              <a:off x="8800653" y="4354427"/>
              <a:ext cx="1440" cy="175680"/>
            </p14:xfrm>
          </p:contentPart>
        </mc:Choice>
        <mc:Fallback xmlns="">
          <p:pic>
            <p:nvPicPr>
              <p:cNvPr id="1249" name="Entrada de lápiz 1248">
                <a:extLst>
                  <a:ext uri="{FF2B5EF4-FFF2-40B4-BE49-F238E27FC236}">
                    <a16:creationId xmlns:a16="http://schemas.microsoft.com/office/drawing/2014/main" id="{1189F562-404A-EE44-A843-582595D9633E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8793093" y="4346867"/>
                <a:ext cx="165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1250" name="Entrada de lápiz 1249">
                <a:extLst>
                  <a:ext uri="{FF2B5EF4-FFF2-40B4-BE49-F238E27FC236}">
                    <a16:creationId xmlns:a16="http://schemas.microsoft.com/office/drawing/2014/main" id="{CB3E7458-5906-E046-B01F-0AAFAAD536EA}"/>
                  </a:ext>
                </a:extLst>
              </p14:cNvPr>
              <p14:cNvContentPartPr/>
              <p14:nvPr/>
            </p14:nvContentPartPr>
            <p14:xfrm>
              <a:off x="8816853" y="4548827"/>
              <a:ext cx="360" cy="360"/>
            </p14:xfrm>
          </p:contentPart>
        </mc:Choice>
        <mc:Fallback xmlns="">
          <p:pic>
            <p:nvPicPr>
              <p:cNvPr id="1250" name="Entrada de lápiz 1249">
                <a:extLst>
                  <a:ext uri="{FF2B5EF4-FFF2-40B4-BE49-F238E27FC236}">
                    <a16:creationId xmlns:a16="http://schemas.microsoft.com/office/drawing/2014/main" id="{CB3E7458-5906-E046-B01F-0AAFAAD536EA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8809293" y="4541267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1269" name="Entrada de lápiz 1268">
                <a:extLst>
                  <a:ext uri="{FF2B5EF4-FFF2-40B4-BE49-F238E27FC236}">
                    <a16:creationId xmlns:a16="http://schemas.microsoft.com/office/drawing/2014/main" id="{67B63780-EF1D-D943-9D83-EAF2400CDE33}"/>
                  </a:ext>
                </a:extLst>
              </p14:cNvPr>
              <p14:cNvContentPartPr/>
              <p14:nvPr/>
            </p14:nvContentPartPr>
            <p14:xfrm>
              <a:off x="7484493" y="4133027"/>
              <a:ext cx="167040" cy="41040"/>
            </p14:xfrm>
          </p:contentPart>
        </mc:Choice>
        <mc:Fallback xmlns="">
          <p:pic>
            <p:nvPicPr>
              <p:cNvPr id="1269" name="Entrada de lápiz 1268">
                <a:extLst>
                  <a:ext uri="{FF2B5EF4-FFF2-40B4-BE49-F238E27FC236}">
                    <a16:creationId xmlns:a16="http://schemas.microsoft.com/office/drawing/2014/main" id="{67B63780-EF1D-D943-9D83-EAF2400CDE33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7476933" y="4125467"/>
                <a:ext cx="1821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1270" name="Entrada de lápiz 1269">
                <a:extLst>
                  <a:ext uri="{FF2B5EF4-FFF2-40B4-BE49-F238E27FC236}">
                    <a16:creationId xmlns:a16="http://schemas.microsoft.com/office/drawing/2014/main" id="{C6A35B45-B4E0-7B46-BC6E-18FAB3DA9E94}"/>
                  </a:ext>
                </a:extLst>
              </p14:cNvPr>
              <p14:cNvContentPartPr/>
              <p14:nvPr/>
            </p14:nvContentPartPr>
            <p14:xfrm>
              <a:off x="7758093" y="4129787"/>
              <a:ext cx="157680" cy="2880"/>
            </p14:xfrm>
          </p:contentPart>
        </mc:Choice>
        <mc:Fallback xmlns="">
          <p:pic>
            <p:nvPicPr>
              <p:cNvPr id="1270" name="Entrada de lápiz 1269">
                <a:extLst>
                  <a:ext uri="{FF2B5EF4-FFF2-40B4-BE49-F238E27FC236}">
                    <a16:creationId xmlns:a16="http://schemas.microsoft.com/office/drawing/2014/main" id="{C6A35B45-B4E0-7B46-BC6E-18FAB3DA9E94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7750533" y="4122227"/>
                <a:ext cx="172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0" name="Grupo 1289">
            <a:extLst>
              <a:ext uri="{FF2B5EF4-FFF2-40B4-BE49-F238E27FC236}">
                <a16:creationId xmlns:a16="http://schemas.microsoft.com/office/drawing/2014/main" id="{8774EE71-1484-0E40-BED5-58FAB02C6217}"/>
              </a:ext>
            </a:extLst>
          </p:cNvPr>
          <p:cNvGrpSpPr/>
          <p:nvPr/>
        </p:nvGrpSpPr>
        <p:grpSpPr>
          <a:xfrm>
            <a:off x="6824253" y="4158587"/>
            <a:ext cx="664200" cy="310320"/>
            <a:chOff x="6824253" y="4158587"/>
            <a:chExt cx="66420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283" name="Entrada de lápiz 1282">
                  <a:extLst>
                    <a:ext uri="{FF2B5EF4-FFF2-40B4-BE49-F238E27FC236}">
                      <a16:creationId xmlns:a16="http://schemas.microsoft.com/office/drawing/2014/main" id="{AA117607-77C4-D341-95A7-BA456D864846}"/>
                    </a:ext>
                  </a:extLst>
                </p14:cNvPr>
                <p14:cNvContentPartPr/>
                <p14:nvPr/>
              </p14:nvContentPartPr>
              <p14:xfrm>
                <a:off x="7347333" y="4468547"/>
                <a:ext cx="360" cy="360"/>
              </p14:xfrm>
            </p:contentPart>
          </mc:Choice>
          <mc:Fallback xmlns="">
            <p:pic>
              <p:nvPicPr>
                <p:cNvPr id="1283" name="Entrada de lápiz 1282">
                  <a:extLst>
                    <a:ext uri="{FF2B5EF4-FFF2-40B4-BE49-F238E27FC236}">
                      <a16:creationId xmlns:a16="http://schemas.microsoft.com/office/drawing/2014/main" id="{AA117607-77C4-D341-95A7-BA456D86484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339773" y="446098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284" name="Entrada de lápiz 1283">
                  <a:extLst>
                    <a:ext uri="{FF2B5EF4-FFF2-40B4-BE49-F238E27FC236}">
                      <a16:creationId xmlns:a16="http://schemas.microsoft.com/office/drawing/2014/main" id="{4BFEFED5-296F-DC47-8D02-2F70688245AB}"/>
                    </a:ext>
                  </a:extLst>
                </p14:cNvPr>
                <p14:cNvContentPartPr/>
                <p14:nvPr/>
              </p14:nvContentPartPr>
              <p14:xfrm>
                <a:off x="7431933" y="4171547"/>
                <a:ext cx="360" cy="360"/>
              </p14:xfrm>
            </p:contentPart>
          </mc:Choice>
          <mc:Fallback xmlns="">
            <p:pic>
              <p:nvPicPr>
                <p:cNvPr id="1284" name="Entrada de lápiz 1283">
                  <a:extLst>
                    <a:ext uri="{FF2B5EF4-FFF2-40B4-BE49-F238E27FC236}">
                      <a16:creationId xmlns:a16="http://schemas.microsoft.com/office/drawing/2014/main" id="{4BFEFED5-296F-DC47-8D02-2F70688245A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424373" y="416398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285" name="Entrada de lápiz 1284">
                  <a:extLst>
                    <a:ext uri="{FF2B5EF4-FFF2-40B4-BE49-F238E27FC236}">
                      <a16:creationId xmlns:a16="http://schemas.microsoft.com/office/drawing/2014/main" id="{3E03FCD0-1210-F944-B8D3-DEB193C48664}"/>
                    </a:ext>
                  </a:extLst>
                </p14:cNvPr>
                <p14:cNvContentPartPr/>
                <p14:nvPr/>
              </p14:nvContentPartPr>
              <p14:xfrm>
                <a:off x="7238253" y="4158587"/>
                <a:ext cx="250200" cy="175680"/>
              </p14:xfrm>
            </p:contentPart>
          </mc:Choice>
          <mc:Fallback xmlns="">
            <p:pic>
              <p:nvPicPr>
                <p:cNvPr id="1285" name="Entrada de lápiz 1284">
                  <a:extLst>
                    <a:ext uri="{FF2B5EF4-FFF2-40B4-BE49-F238E27FC236}">
                      <a16:creationId xmlns:a16="http://schemas.microsoft.com/office/drawing/2014/main" id="{3E03FCD0-1210-F944-B8D3-DEB193C4866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230693" y="4151027"/>
                  <a:ext cx="264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287" name="Entrada de lápiz 1286">
                  <a:extLst>
                    <a:ext uri="{FF2B5EF4-FFF2-40B4-BE49-F238E27FC236}">
                      <a16:creationId xmlns:a16="http://schemas.microsoft.com/office/drawing/2014/main" id="{D8680619-4E55-F340-A5A0-84C92A035FA9}"/>
                    </a:ext>
                  </a:extLst>
                </p14:cNvPr>
                <p14:cNvContentPartPr/>
                <p14:nvPr/>
              </p14:nvContentPartPr>
              <p14:xfrm>
                <a:off x="6824253" y="4308347"/>
                <a:ext cx="96480" cy="121320"/>
              </p14:xfrm>
            </p:contentPart>
          </mc:Choice>
          <mc:Fallback xmlns="">
            <p:pic>
              <p:nvPicPr>
                <p:cNvPr id="1287" name="Entrada de lápiz 1286">
                  <a:extLst>
                    <a:ext uri="{FF2B5EF4-FFF2-40B4-BE49-F238E27FC236}">
                      <a16:creationId xmlns:a16="http://schemas.microsoft.com/office/drawing/2014/main" id="{D8680619-4E55-F340-A5A0-84C92A035FA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817053" y="4300787"/>
                  <a:ext cx="111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288" name="Entrada de lápiz 1287">
                  <a:extLst>
                    <a:ext uri="{FF2B5EF4-FFF2-40B4-BE49-F238E27FC236}">
                      <a16:creationId xmlns:a16="http://schemas.microsoft.com/office/drawing/2014/main" id="{185A261B-3177-BA40-8DB2-6DBEB7311BCE}"/>
                    </a:ext>
                  </a:extLst>
                </p14:cNvPr>
                <p14:cNvContentPartPr/>
                <p14:nvPr/>
              </p14:nvContentPartPr>
              <p14:xfrm>
                <a:off x="6966093" y="4392587"/>
                <a:ext cx="72360" cy="34560"/>
              </p14:xfrm>
            </p:contentPart>
          </mc:Choice>
          <mc:Fallback xmlns="">
            <p:pic>
              <p:nvPicPr>
                <p:cNvPr id="1288" name="Entrada de lápiz 1287">
                  <a:extLst>
                    <a:ext uri="{FF2B5EF4-FFF2-40B4-BE49-F238E27FC236}">
                      <a16:creationId xmlns:a16="http://schemas.microsoft.com/office/drawing/2014/main" id="{185A261B-3177-BA40-8DB2-6DBEB7311BC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958533" y="4385387"/>
                  <a:ext cx="87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289" name="Entrada de lápiz 1288">
                  <a:extLst>
                    <a:ext uri="{FF2B5EF4-FFF2-40B4-BE49-F238E27FC236}">
                      <a16:creationId xmlns:a16="http://schemas.microsoft.com/office/drawing/2014/main" id="{3BE629F4-A509-EA44-98BB-ED97517AA985}"/>
                    </a:ext>
                  </a:extLst>
                </p14:cNvPr>
                <p14:cNvContentPartPr/>
                <p14:nvPr/>
              </p14:nvContentPartPr>
              <p14:xfrm>
                <a:off x="7080933" y="4332827"/>
                <a:ext cx="75240" cy="45360"/>
              </p14:xfrm>
            </p:contentPart>
          </mc:Choice>
          <mc:Fallback xmlns="">
            <p:pic>
              <p:nvPicPr>
                <p:cNvPr id="1289" name="Entrada de lápiz 1288">
                  <a:extLst>
                    <a:ext uri="{FF2B5EF4-FFF2-40B4-BE49-F238E27FC236}">
                      <a16:creationId xmlns:a16="http://schemas.microsoft.com/office/drawing/2014/main" id="{3BE629F4-A509-EA44-98BB-ED97517AA98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073373" y="4325267"/>
                  <a:ext cx="9036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6" name="Grupo 1295">
            <a:extLst>
              <a:ext uri="{FF2B5EF4-FFF2-40B4-BE49-F238E27FC236}">
                <a16:creationId xmlns:a16="http://schemas.microsoft.com/office/drawing/2014/main" id="{A8B7D3E2-BC49-254C-857E-7B682C6CE930}"/>
              </a:ext>
            </a:extLst>
          </p:cNvPr>
          <p:cNvGrpSpPr/>
          <p:nvPr/>
        </p:nvGrpSpPr>
        <p:grpSpPr>
          <a:xfrm>
            <a:off x="9531093" y="5923307"/>
            <a:ext cx="635760" cy="210600"/>
            <a:chOff x="9531093" y="5923307"/>
            <a:chExt cx="6357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291" name="Entrada de lápiz 1290">
                  <a:extLst>
                    <a:ext uri="{FF2B5EF4-FFF2-40B4-BE49-F238E27FC236}">
                      <a16:creationId xmlns:a16="http://schemas.microsoft.com/office/drawing/2014/main" id="{3D305AEF-67A3-7F46-BFCA-C6547A19DC97}"/>
                    </a:ext>
                  </a:extLst>
                </p14:cNvPr>
                <p14:cNvContentPartPr/>
                <p14:nvPr/>
              </p14:nvContentPartPr>
              <p14:xfrm>
                <a:off x="9531093" y="5923307"/>
                <a:ext cx="155520" cy="173160"/>
              </p14:xfrm>
            </p:contentPart>
          </mc:Choice>
          <mc:Fallback xmlns="">
            <p:pic>
              <p:nvPicPr>
                <p:cNvPr id="1291" name="Entrada de lápiz 1290">
                  <a:extLst>
                    <a:ext uri="{FF2B5EF4-FFF2-40B4-BE49-F238E27FC236}">
                      <a16:creationId xmlns:a16="http://schemas.microsoft.com/office/drawing/2014/main" id="{3D305AEF-67A3-7F46-BFCA-C6547A19DC9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523893" y="5915747"/>
                  <a:ext cx="170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292" name="Entrada de lápiz 1291">
                  <a:extLst>
                    <a:ext uri="{FF2B5EF4-FFF2-40B4-BE49-F238E27FC236}">
                      <a16:creationId xmlns:a16="http://schemas.microsoft.com/office/drawing/2014/main" id="{68FF3649-5E04-1047-AF32-90F222BA24BB}"/>
                    </a:ext>
                  </a:extLst>
                </p14:cNvPr>
                <p14:cNvContentPartPr/>
                <p14:nvPr/>
              </p14:nvContentPartPr>
              <p14:xfrm>
                <a:off x="9704253" y="6067667"/>
                <a:ext cx="60480" cy="66240"/>
              </p14:xfrm>
            </p:contentPart>
          </mc:Choice>
          <mc:Fallback xmlns="">
            <p:pic>
              <p:nvPicPr>
                <p:cNvPr id="1292" name="Entrada de lápiz 1291">
                  <a:extLst>
                    <a:ext uri="{FF2B5EF4-FFF2-40B4-BE49-F238E27FC236}">
                      <a16:creationId xmlns:a16="http://schemas.microsoft.com/office/drawing/2014/main" id="{68FF3649-5E04-1047-AF32-90F222BA24B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696693" y="6060107"/>
                  <a:ext cx="75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293" name="Entrada de lápiz 1292">
                  <a:extLst>
                    <a:ext uri="{FF2B5EF4-FFF2-40B4-BE49-F238E27FC236}">
                      <a16:creationId xmlns:a16="http://schemas.microsoft.com/office/drawing/2014/main" id="{8EBC2123-304E-8C40-90D7-C078575951BF}"/>
                    </a:ext>
                  </a:extLst>
                </p14:cNvPr>
                <p14:cNvContentPartPr/>
                <p14:nvPr/>
              </p14:nvContentPartPr>
              <p14:xfrm>
                <a:off x="9824133" y="5996027"/>
                <a:ext cx="77400" cy="15480"/>
              </p14:xfrm>
            </p:contentPart>
          </mc:Choice>
          <mc:Fallback xmlns="">
            <p:pic>
              <p:nvPicPr>
                <p:cNvPr id="1293" name="Entrada de lápiz 1292">
                  <a:extLst>
                    <a:ext uri="{FF2B5EF4-FFF2-40B4-BE49-F238E27FC236}">
                      <a16:creationId xmlns:a16="http://schemas.microsoft.com/office/drawing/2014/main" id="{8EBC2123-304E-8C40-90D7-C078575951B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816573" y="5988467"/>
                  <a:ext cx="92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294" name="Entrada de lápiz 1293">
                  <a:extLst>
                    <a:ext uri="{FF2B5EF4-FFF2-40B4-BE49-F238E27FC236}">
                      <a16:creationId xmlns:a16="http://schemas.microsoft.com/office/drawing/2014/main" id="{1C5FBDAA-7A1E-1D4A-ADF3-0DF86FB4EEB2}"/>
                    </a:ext>
                  </a:extLst>
                </p14:cNvPr>
                <p14:cNvContentPartPr/>
                <p14:nvPr/>
              </p14:nvContentPartPr>
              <p14:xfrm>
                <a:off x="9817653" y="6008627"/>
                <a:ext cx="59400" cy="75240"/>
              </p14:xfrm>
            </p:contentPart>
          </mc:Choice>
          <mc:Fallback xmlns="">
            <p:pic>
              <p:nvPicPr>
                <p:cNvPr id="1294" name="Entrada de lápiz 1293">
                  <a:extLst>
                    <a:ext uri="{FF2B5EF4-FFF2-40B4-BE49-F238E27FC236}">
                      <a16:creationId xmlns:a16="http://schemas.microsoft.com/office/drawing/2014/main" id="{1C5FBDAA-7A1E-1D4A-ADF3-0DF86FB4EEB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810093" y="6001067"/>
                  <a:ext cx="74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295" name="Entrada de lápiz 1294">
                  <a:extLst>
                    <a:ext uri="{FF2B5EF4-FFF2-40B4-BE49-F238E27FC236}">
                      <a16:creationId xmlns:a16="http://schemas.microsoft.com/office/drawing/2014/main" id="{A76811C8-2290-7F4B-89D2-6C557FB2C24E}"/>
                    </a:ext>
                  </a:extLst>
                </p14:cNvPr>
                <p14:cNvContentPartPr/>
                <p14:nvPr/>
              </p14:nvContentPartPr>
              <p14:xfrm>
                <a:off x="10054533" y="5951027"/>
                <a:ext cx="112320" cy="143640"/>
              </p14:xfrm>
            </p:contentPart>
          </mc:Choice>
          <mc:Fallback xmlns="">
            <p:pic>
              <p:nvPicPr>
                <p:cNvPr id="1295" name="Entrada de lápiz 1294">
                  <a:extLst>
                    <a:ext uri="{FF2B5EF4-FFF2-40B4-BE49-F238E27FC236}">
                      <a16:creationId xmlns:a16="http://schemas.microsoft.com/office/drawing/2014/main" id="{A76811C8-2290-7F4B-89D2-6C557FB2C24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047333" y="5943467"/>
                  <a:ext cx="1270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3" name="Grupo 1312">
            <a:extLst>
              <a:ext uri="{FF2B5EF4-FFF2-40B4-BE49-F238E27FC236}">
                <a16:creationId xmlns:a16="http://schemas.microsoft.com/office/drawing/2014/main" id="{B7EBDEB1-193A-E044-AC35-BE6C97EA1BE9}"/>
              </a:ext>
            </a:extLst>
          </p:cNvPr>
          <p:cNvGrpSpPr/>
          <p:nvPr/>
        </p:nvGrpSpPr>
        <p:grpSpPr>
          <a:xfrm>
            <a:off x="10590213" y="5835467"/>
            <a:ext cx="1233360" cy="327960"/>
            <a:chOff x="10590213" y="5835467"/>
            <a:chExt cx="123336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297" name="Entrada de lápiz 1296">
                  <a:extLst>
                    <a:ext uri="{FF2B5EF4-FFF2-40B4-BE49-F238E27FC236}">
                      <a16:creationId xmlns:a16="http://schemas.microsoft.com/office/drawing/2014/main" id="{4E2FA558-B8A6-5B47-A10E-6CD664587AA6}"/>
                    </a:ext>
                  </a:extLst>
                </p14:cNvPr>
                <p14:cNvContentPartPr/>
                <p14:nvPr/>
              </p14:nvContentPartPr>
              <p14:xfrm>
                <a:off x="10609293" y="5940227"/>
                <a:ext cx="32400" cy="124560"/>
              </p14:xfrm>
            </p:contentPart>
          </mc:Choice>
          <mc:Fallback xmlns="">
            <p:pic>
              <p:nvPicPr>
                <p:cNvPr id="1297" name="Entrada de lápiz 1296">
                  <a:extLst>
                    <a:ext uri="{FF2B5EF4-FFF2-40B4-BE49-F238E27FC236}">
                      <a16:creationId xmlns:a16="http://schemas.microsoft.com/office/drawing/2014/main" id="{4E2FA558-B8A6-5B47-A10E-6CD664587AA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601733" y="5932667"/>
                  <a:ext cx="47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298" name="Entrada de lápiz 1297">
                  <a:extLst>
                    <a:ext uri="{FF2B5EF4-FFF2-40B4-BE49-F238E27FC236}">
                      <a16:creationId xmlns:a16="http://schemas.microsoft.com/office/drawing/2014/main" id="{DA205747-7FCA-3B44-BCF0-7118B9E76125}"/>
                    </a:ext>
                  </a:extLst>
                </p14:cNvPr>
                <p14:cNvContentPartPr/>
                <p14:nvPr/>
              </p14:nvContentPartPr>
              <p14:xfrm>
                <a:off x="10590213" y="5863187"/>
                <a:ext cx="136080" cy="248040"/>
              </p14:xfrm>
            </p:contentPart>
          </mc:Choice>
          <mc:Fallback xmlns="">
            <p:pic>
              <p:nvPicPr>
                <p:cNvPr id="1298" name="Entrada de lápiz 1297">
                  <a:extLst>
                    <a:ext uri="{FF2B5EF4-FFF2-40B4-BE49-F238E27FC236}">
                      <a16:creationId xmlns:a16="http://schemas.microsoft.com/office/drawing/2014/main" id="{DA205747-7FCA-3B44-BCF0-7118B9E7612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582653" y="5855627"/>
                  <a:ext cx="151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299" name="Entrada de lápiz 1298">
                  <a:extLst>
                    <a:ext uri="{FF2B5EF4-FFF2-40B4-BE49-F238E27FC236}">
                      <a16:creationId xmlns:a16="http://schemas.microsoft.com/office/drawing/2014/main" id="{AFEDC22B-130B-E240-871E-B9193CE2955B}"/>
                    </a:ext>
                  </a:extLst>
                </p14:cNvPr>
                <p14:cNvContentPartPr/>
                <p14:nvPr/>
              </p14:nvContentPartPr>
              <p14:xfrm>
                <a:off x="10810173" y="5953547"/>
                <a:ext cx="80640" cy="21240"/>
              </p14:xfrm>
            </p:contentPart>
          </mc:Choice>
          <mc:Fallback xmlns="">
            <p:pic>
              <p:nvPicPr>
                <p:cNvPr id="1299" name="Entrada de lápiz 1298">
                  <a:extLst>
                    <a:ext uri="{FF2B5EF4-FFF2-40B4-BE49-F238E27FC236}">
                      <a16:creationId xmlns:a16="http://schemas.microsoft.com/office/drawing/2014/main" id="{AFEDC22B-130B-E240-871E-B9193CE2955B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802973" y="5945987"/>
                  <a:ext cx="95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300" name="Entrada de lápiz 1299">
                  <a:extLst>
                    <a:ext uri="{FF2B5EF4-FFF2-40B4-BE49-F238E27FC236}">
                      <a16:creationId xmlns:a16="http://schemas.microsoft.com/office/drawing/2014/main" id="{05ECD284-9278-D743-B682-EBFB02407EB1}"/>
                    </a:ext>
                  </a:extLst>
                </p14:cNvPr>
                <p14:cNvContentPartPr/>
                <p14:nvPr/>
              </p14:nvContentPartPr>
              <p14:xfrm>
                <a:off x="10810173" y="6044987"/>
                <a:ext cx="82800" cy="4680"/>
              </p14:xfrm>
            </p:contentPart>
          </mc:Choice>
          <mc:Fallback xmlns="">
            <p:pic>
              <p:nvPicPr>
                <p:cNvPr id="1300" name="Entrada de lápiz 1299">
                  <a:extLst>
                    <a:ext uri="{FF2B5EF4-FFF2-40B4-BE49-F238E27FC236}">
                      <a16:creationId xmlns:a16="http://schemas.microsoft.com/office/drawing/2014/main" id="{05ECD284-9278-D743-B682-EBFB02407EB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0802973" y="6037427"/>
                  <a:ext cx="97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301" name="Entrada de lápiz 1300">
                  <a:extLst>
                    <a:ext uri="{FF2B5EF4-FFF2-40B4-BE49-F238E27FC236}">
                      <a16:creationId xmlns:a16="http://schemas.microsoft.com/office/drawing/2014/main" id="{A5DAB7FF-0004-9C49-AF4A-79E428D7022E}"/>
                    </a:ext>
                  </a:extLst>
                </p14:cNvPr>
                <p14:cNvContentPartPr/>
                <p14:nvPr/>
              </p14:nvContentPartPr>
              <p14:xfrm>
                <a:off x="10998453" y="5862107"/>
                <a:ext cx="126360" cy="143640"/>
              </p14:xfrm>
            </p:contentPart>
          </mc:Choice>
          <mc:Fallback xmlns="">
            <p:pic>
              <p:nvPicPr>
                <p:cNvPr id="1301" name="Entrada de lápiz 1300">
                  <a:extLst>
                    <a:ext uri="{FF2B5EF4-FFF2-40B4-BE49-F238E27FC236}">
                      <a16:creationId xmlns:a16="http://schemas.microsoft.com/office/drawing/2014/main" id="{A5DAB7FF-0004-9C49-AF4A-79E428D7022E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990893" y="5854547"/>
                  <a:ext cx="141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302" name="Entrada de lápiz 1301">
                  <a:extLst>
                    <a:ext uri="{FF2B5EF4-FFF2-40B4-BE49-F238E27FC236}">
                      <a16:creationId xmlns:a16="http://schemas.microsoft.com/office/drawing/2014/main" id="{476ECC50-ABED-0A4A-81E8-1901B55E60F1}"/>
                    </a:ext>
                  </a:extLst>
                </p14:cNvPr>
                <p14:cNvContentPartPr/>
                <p14:nvPr/>
              </p14:nvContentPartPr>
              <p14:xfrm>
                <a:off x="11059293" y="6132827"/>
                <a:ext cx="23040" cy="30600"/>
              </p14:xfrm>
            </p:contentPart>
          </mc:Choice>
          <mc:Fallback xmlns="">
            <p:pic>
              <p:nvPicPr>
                <p:cNvPr id="1302" name="Entrada de lápiz 1301">
                  <a:extLst>
                    <a:ext uri="{FF2B5EF4-FFF2-40B4-BE49-F238E27FC236}">
                      <a16:creationId xmlns:a16="http://schemas.microsoft.com/office/drawing/2014/main" id="{476ECC50-ABED-0A4A-81E8-1901B55E60F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051733" y="6125267"/>
                  <a:ext cx="38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304" name="Entrada de lápiz 1303">
                  <a:extLst>
                    <a:ext uri="{FF2B5EF4-FFF2-40B4-BE49-F238E27FC236}">
                      <a16:creationId xmlns:a16="http://schemas.microsoft.com/office/drawing/2014/main" id="{D675E46D-EC73-7046-9168-DCF38A77F380}"/>
                    </a:ext>
                  </a:extLst>
                </p14:cNvPr>
                <p14:cNvContentPartPr/>
                <p14:nvPr/>
              </p14:nvContentPartPr>
              <p14:xfrm>
                <a:off x="11226333" y="5973347"/>
                <a:ext cx="54000" cy="11160"/>
              </p14:xfrm>
            </p:contentPart>
          </mc:Choice>
          <mc:Fallback xmlns="">
            <p:pic>
              <p:nvPicPr>
                <p:cNvPr id="1304" name="Entrada de lápiz 1303">
                  <a:extLst>
                    <a:ext uri="{FF2B5EF4-FFF2-40B4-BE49-F238E27FC236}">
                      <a16:creationId xmlns:a16="http://schemas.microsoft.com/office/drawing/2014/main" id="{D675E46D-EC73-7046-9168-DCF38A77F38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218773" y="5965787"/>
                  <a:ext cx="68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305" name="Entrada de lápiz 1304">
                  <a:extLst>
                    <a:ext uri="{FF2B5EF4-FFF2-40B4-BE49-F238E27FC236}">
                      <a16:creationId xmlns:a16="http://schemas.microsoft.com/office/drawing/2014/main" id="{3D63448D-AB7E-DE44-8036-1EC4BC4133AB}"/>
                    </a:ext>
                  </a:extLst>
                </p14:cNvPr>
                <p14:cNvContentPartPr/>
                <p14:nvPr/>
              </p14:nvContentPartPr>
              <p14:xfrm>
                <a:off x="11199693" y="6075947"/>
                <a:ext cx="109440" cy="3600"/>
              </p14:xfrm>
            </p:contentPart>
          </mc:Choice>
          <mc:Fallback xmlns="">
            <p:pic>
              <p:nvPicPr>
                <p:cNvPr id="1305" name="Entrada de lápiz 1304">
                  <a:extLst>
                    <a:ext uri="{FF2B5EF4-FFF2-40B4-BE49-F238E27FC236}">
                      <a16:creationId xmlns:a16="http://schemas.microsoft.com/office/drawing/2014/main" id="{3D63448D-AB7E-DE44-8036-1EC4BC4133A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192133" y="6068747"/>
                  <a:ext cx="1245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307" name="Entrada de lápiz 1306">
                  <a:extLst>
                    <a:ext uri="{FF2B5EF4-FFF2-40B4-BE49-F238E27FC236}">
                      <a16:creationId xmlns:a16="http://schemas.microsoft.com/office/drawing/2014/main" id="{D850105F-F8CE-4246-AD86-E1054EF35123}"/>
                    </a:ext>
                  </a:extLst>
                </p14:cNvPr>
                <p14:cNvContentPartPr/>
                <p14:nvPr/>
              </p14:nvContentPartPr>
              <p14:xfrm>
                <a:off x="11374653" y="5942387"/>
                <a:ext cx="38160" cy="125280"/>
              </p14:xfrm>
            </p:contentPart>
          </mc:Choice>
          <mc:Fallback xmlns="">
            <p:pic>
              <p:nvPicPr>
                <p:cNvPr id="1307" name="Entrada de lápiz 1306">
                  <a:extLst>
                    <a:ext uri="{FF2B5EF4-FFF2-40B4-BE49-F238E27FC236}">
                      <a16:creationId xmlns:a16="http://schemas.microsoft.com/office/drawing/2014/main" id="{D850105F-F8CE-4246-AD86-E1054EF3512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367093" y="5934827"/>
                  <a:ext cx="52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308" name="Entrada de lápiz 1307">
                  <a:extLst>
                    <a:ext uri="{FF2B5EF4-FFF2-40B4-BE49-F238E27FC236}">
                      <a16:creationId xmlns:a16="http://schemas.microsoft.com/office/drawing/2014/main" id="{01CB3035-6207-3947-91BF-B6D5B39E52FD}"/>
                    </a:ext>
                  </a:extLst>
                </p14:cNvPr>
                <p14:cNvContentPartPr/>
                <p14:nvPr/>
              </p14:nvContentPartPr>
              <p14:xfrm>
                <a:off x="11427573" y="5949947"/>
                <a:ext cx="61200" cy="102960"/>
              </p14:xfrm>
            </p:contentPart>
          </mc:Choice>
          <mc:Fallback xmlns="">
            <p:pic>
              <p:nvPicPr>
                <p:cNvPr id="1308" name="Entrada de lápiz 1307">
                  <a:extLst>
                    <a:ext uri="{FF2B5EF4-FFF2-40B4-BE49-F238E27FC236}">
                      <a16:creationId xmlns:a16="http://schemas.microsoft.com/office/drawing/2014/main" id="{01CB3035-6207-3947-91BF-B6D5B39E52F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420013" y="5942387"/>
                  <a:ext cx="76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309" name="Entrada de lápiz 1308">
                  <a:extLst>
                    <a:ext uri="{FF2B5EF4-FFF2-40B4-BE49-F238E27FC236}">
                      <a16:creationId xmlns:a16="http://schemas.microsoft.com/office/drawing/2014/main" id="{41E9D0D2-422B-DC4C-88F9-E32C3DD95085}"/>
                    </a:ext>
                  </a:extLst>
                </p14:cNvPr>
                <p14:cNvContentPartPr/>
                <p14:nvPr/>
              </p14:nvContentPartPr>
              <p14:xfrm>
                <a:off x="11548533" y="5924387"/>
                <a:ext cx="78120" cy="108360"/>
              </p14:xfrm>
            </p:contentPart>
          </mc:Choice>
          <mc:Fallback xmlns="">
            <p:pic>
              <p:nvPicPr>
                <p:cNvPr id="1309" name="Entrada de lápiz 1308">
                  <a:extLst>
                    <a:ext uri="{FF2B5EF4-FFF2-40B4-BE49-F238E27FC236}">
                      <a16:creationId xmlns:a16="http://schemas.microsoft.com/office/drawing/2014/main" id="{41E9D0D2-422B-DC4C-88F9-E32C3DD9508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540973" y="5916827"/>
                  <a:ext cx="93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310" name="Entrada de lápiz 1309">
                  <a:extLst>
                    <a:ext uri="{FF2B5EF4-FFF2-40B4-BE49-F238E27FC236}">
                      <a16:creationId xmlns:a16="http://schemas.microsoft.com/office/drawing/2014/main" id="{E3D3FFB7-37AB-2247-8DD3-6559CE0E84E3}"/>
                    </a:ext>
                  </a:extLst>
                </p14:cNvPr>
                <p14:cNvContentPartPr/>
                <p14:nvPr/>
              </p14:nvContentPartPr>
              <p14:xfrm>
                <a:off x="11673453" y="5845187"/>
                <a:ext cx="21600" cy="52920"/>
              </p14:xfrm>
            </p:contentPart>
          </mc:Choice>
          <mc:Fallback xmlns="">
            <p:pic>
              <p:nvPicPr>
                <p:cNvPr id="1310" name="Entrada de lápiz 1309">
                  <a:extLst>
                    <a:ext uri="{FF2B5EF4-FFF2-40B4-BE49-F238E27FC236}">
                      <a16:creationId xmlns:a16="http://schemas.microsoft.com/office/drawing/2014/main" id="{E3D3FFB7-37AB-2247-8DD3-6559CE0E84E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1665893" y="5837627"/>
                  <a:ext cx="36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311" name="Entrada de lápiz 1310">
                  <a:extLst>
                    <a:ext uri="{FF2B5EF4-FFF2-40B4-BE49-F238E27FC236}">
                      <a16:creationId xmlns:a16="http://schemas.microsoft.com/office/drawing/2014/main" id="{CEE8470F-057E-DF45-A033-5F9A31029898}"/>
                    </a:ext>
                  </a:extLst>
                </p14:cNvPr>
                <p14:cNvContentPartPr/>
                <p14:nvPr/>
              </p14:nvContentPartPr>
              <p14:xfrm>
                <a:off x="11648613" y="5835467"/>
                <a:ext cx="163080" cy="234720"/>
              </p14:xfrm>
            </p:contentPart>
          </mc:Choice>
          <mc:Fallback xmlns="">
            <p:pic>
              <p:nvPicPr>
                <p:cNvPr id="1311" name="Entrada de lápiz 1310">
                  <a:extLst>
                    <a:ext uri="{FF2B5EF4-FFF2-40B4-BE49-F238E27FC236}">
                      <a16:creationId xmlns:a16="http://schemas.microsoft.com/office/drawing/2014/main" id="{CEE8470F-057E-DF45-A033-5F9A3102989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1641053" y="5827907"/>
                  <a:ext cx="178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312" name="Entrada de lápiz 1311">
                  <a:extLst>
                    <a:ext uri="{FF2B5EF4-FFF2-40B4-BE49-F238E27FC236}">
                      <a16:creationId xmlns:a16="http://schemas.microsoft.com/office/drawing/2014/main" id="{FCC9D2EA-C3AF-6F4F-AB01-23BCAD08E771}"/>
                    </a:ext>
                  </a:extLst>
                </p14:cNvPr>
                <p14:cNvContentPartPr/>
                <p14:nvPr/>
              </p14:nvContentPartPr>
              <p14:xfrm>
                <a:off x="11787933" y="6064427"/>
                <a:ext cx="35640" cy="50760"/>
              </p14:xfrm>
            </p:contentPart>
          </mc:Choice>
          <mc:Fallback xmlns="">
            <p:pic>
              <p:nvPicPr>
                <p:cNvPr id="1312" name="Entrada de lápiz 1311">
                  <a:extLst>
                    <a:ext uri="{FF2B5EF4-FFF2-40B4-BE49-F238E27FC236}">
                      <a16:creationId xmlns:a16="http://schemas.microsoft.com/office/drawing/2014/main" id="{FCC9D2EA-C3AF-6F4F-AB01-23BCAD08E77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780373" y="6056867"/>
                  <a:ext cx="5076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1314" name="Entrada de lápiz 1313">
                <a:extLst>
                  <a:ext uri="{FF2B5EF4-FFF2-40B4-BE49-F238E27FC236}">
                    <a16:creationId xmlns:a16="http://schemas.microsoft.com/office/drawing/2014/main" id="{B967F468-6745-5E4B-8711-2EAAB68EF4A2}"/>
                  </a:ext>
                </a:extLst>
              </p14:cNvPr>
              <p14:cNvContentPartPr/>
              <p14:nvPr/>
            </p14:nvContentPartPr>
            <p14:xfrm>
              <a:off x="8209533" y="1937387"/>
              <a:ext cx="111600" cy="47520"/>
            </p14:xfrm>
          </p:contentPart>
        </mc:Choice>
        <mc:Fallback xmlns="">
          <p:pic>
            <p:nvPicPr>
              <p:cNvPr id="1314" name="Entrada de lápiz 1313">
                <a:extLst>
                  <a:ext uri="{FF2B5EF4-FFF2-40B4-BE49-F238E27FC236}">
                    <a16:creationId xmlns:a16="http://schemas.microsoft.com/office/drawing/2014/main" id="{B967F468-6745-5E4B-8711-2EAAB68EF4A2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8201973" y="1929827"/>
                <a:ext cx="1267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1315" name="Entrada de lápiz 1314">
                <a:extLst>
                  <a:ext uri="{FF2B5EF4-FFF2-40B4-BE49-F238E27FC236}">
                    <a16:creationId xmlns:a16="http://schemas.microsoft.com/office/drawing/2014/main" id="{77628065-E400-224F-8794-E70BC2FA960D}"/>
                  </a:ext>
                </a:extLst>
              </p14:cNvPr>
              <p14:cNvContentPartPr/>
              <p14:nvPr/>
            </p14:nvContentPartPr>
            <p14:xfrm>
              <a:off x="9625413" y="1236827"/>
              <a:ext cx="360" cy="360"/>
            </p14:xfrm>
          </p:contentPart>
        </mc:Choice>
        <mc:Fallback xmlns="">
          <p:pic>
            <p:nvPicPr>
              <p:cNvPr id="1315" name="Entrada de lápiz 1314">
                <a:extLst>
                  <a:ext uri="{FF2B5EF4-FFF2-40B4-BE49-F238E27FC236}">
                    <a16:creationId xmlns:a16="http://schemas.microsoft.com/office/drawing/2014/main" id="{77628065-E400-224F-8794-E70BC2FA960D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9617853" y="1229267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1316" name="Entrada de lápiz 1315">
                <a:extLst>
                  <a:ext uri="{FF2B5EF4-FFF2-40B4-BE49-F238E27FC236}">
                    <a16:creationId xmlns:a16="http://schemas.microsoft.com/office/drawing/2014/main" id="{6ADEB5FF-4B90-044A-A4D5-0140F97BFF9C}"/>
                  </a:ext>
                </a:extLst>
              </p14:cNvPr>
              <p14:cNvContentPartPr/>
              <p14:nvPr/>
            </p14:nvContentPartPr>
            <p14:xfrm>
              <a:off x="9621093" y="1070867"/>
              <a:ext cx="602280" cy="65520"/>
            </p14:xfrm>
          </p:contentPart>
        </mc:Choice>
        <mc:Fallback xmlns="">
          <p:pic>
            <p:nvPicPr>
              <p:cNvPr id="1316" name="Entrada de lápiz 1315">
                <a:extLst>
                  <a:ext uri="{FF2B5EF4-FFF2-40B4-BE49-F238E27FC236}">
                    <a16:creationId xmlns:a16="http://schemas.microsoft.com/office/drawing/2014/main" id="{6ADEB5FF-4B90-044A-A4D5-0140F97BFF9C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9613533" y="1063307"/>
                <a:ext cx="6174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1317" name="Entrada de lápiz 1316">
                <a:extLst>
                  <a:ext uri="{FF2B5EF4-FFF2-40B4-BE49-F238E27FC236}">
                    <a16:creationId xmlns:a16="http://schemas.microsoft.com/office/drawing/2014/main" id="{E174E7A4-1D36-8F47-A9B7-9A45AB1051F7}"/>
                  </a:ext>
                </a:extLst>
              </p14:cNvPr>
              <p14:cNvContentPartPr/>
              <p14:nvPr/>
            </p14:nvContentPartPr>
            <p14:xfrm>
              <a:off x="2767773" y="1421507"/>
              <a:ext cx="252360" cy="70560"/>
            </p14:xfrm>
          </p:contentPart>
        </mc:Choice>
        <mc:Fallback xmlns="">
          <p:pic>
            <p:nvPicPr>
              <p:cNvPr id="1317" name="Entrada de lápiz 1316">
                <a:extLst>
                  <a:ext uri="{FF2B5EF4-FFF2-40B4-BE49-F238E27FC236}">
                    <a16:creationId xmlns:a16="http://schemas.microsoft.com/office/drawing/2014/main" id="{E174E7A4-1D36-8F47-A9B7-9A45AB1051F7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2760213" y="1413947"/>
                <a:ext cx="267480" cy="85680"/>
              </a:xfrm>
              <a:prstGeom prst="rect">
                <a:avLst/>
              </a:prstGeom>
            </p:spPr>
          </p:pic>
        </mc:Fallback>
      </mc:AlternateContent>
      <p:sp>
        <p:nvSpPr>
          <p:cNvPr id="1045" name="Google Shape;470;p26">
            <a:extLst>
              <a:ext uri="{FF2B5EF4-FFF2-40B4-BE49-F238E27FC236}">
                <a16:creationId xmlns:a16="http://schemas.microsoft.com/office/drawing/2014/main" id="{26286D09-5B07-36E5-BACF-7B5FAE4CDD17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de PWM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50" name="Marcador de pie de página 1049">
            <a:extLst>
              <a:ext uri="{FF2B5EF4-FFF2-40B4-BE49-F238E27FC236}">
                <a16:creationId xmlns:a16="http://schemas.microsoft.com/office/drawing/2014/main" id="{78A1928D-0384-E699-9319-F5AE177E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</p:spTree>
    <p:extLst>
      <p:ext uri="{BB962C8B-B14F-4D97-AF65-F5344CB8AC3E}">
        <p14:creationId xmlns:p14="http://schemas.microsoft.com/office/powerpoint/2010/main" val="172042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0919" y="1443900"/>
            <a:ext cx="3406817" cy="370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40"/>
          <p:cNvSpPr txBox="1"/>
          <p:nvPr/>
        </p:nvSpPr>
        <p:spPr>
          <a:xfrm>
            <a:off x="8425244" y="1192560"/>
            <a:ext cx="326743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Ventajas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económico</a:t>
            </a:r>
            <a:endParaRPr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estable</a:t>
            </a:r>
            <a:endParaRPr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inmune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ruido</a:t>
            </a:r>
            <a:endParaRPr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obtener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eficiencia</a:t>
            </a:r>
            <a:endParaRPr dirty="0"/>
          </a:p>
        </p:txBody>
      </p:sp>
      <p:sp>
        <p:nvSpPr>
          <p:cNvPr id="1004" name="Google Shape;1004;p40"/>
          <p:cNvSpPr txBox="1"/>
          <p:nvPr/>
        </p:nvSpPr>
        <p:spPr>
          <a:xfrm>
            <a:off x="8425244" y="2930038"/>
            <a:ext cx="249905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temporizador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Microcontrolador</a:t>
            </a:r>
            <a:endParaRPr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FPGA</a:t>
            </a:r>
            <a:endParaRPr dirty="0"/>
          </a:p>
        </p:txBody>
      </p:sp>
      <p:sp>
        <p:nvSpPr>
          <p:cNvPr id="1006" name="Google Shape;1006;p40"/>
          <p:cNvSpPr/>
          <p:nvPr/>
        </p:nvSpPr>
        <p:spPr>
          <a:xfrm>
            <a:off x="8425243" y="4711109"/>
            <a:ext cx="274613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Aplicaciones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Intensidad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luz</a:t>
            </a:r>
            <a:endParaRPr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Motores</a:t>
            </a:r>
            <a:endParaRPr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Amplificadores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audio</a:t>
            </a:r>
            <a:endParaRPr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Transferencia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energía</a:t>
            </a:r>
            <a:endParaRPr dirty="0"/>
          </a:p>
        </p:txBody>
      </p:sp>
      <p:sp>
        <p:nvSpPr>
          <p:cNvPr id="1007" name="Google Shape;1007;p40"/>
          <p:cNvSpPr txBox="1"/>
          <p:nvPr/>
        </p:nvSpPr>
        <p:spPr>
          <a:xfrm>
            <a:off x="488437" y="5525973"/>
            <a:ext cx="3062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youtu.be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/ISzRh5eN_Pg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6BCF7A-CAD2-5E41-BAB8-189F75E15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1" y="1567701"/>
            <a:ext cx="3065800" cy="19919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D5DF8303-0F32-5648-86A3-8706FBDFE8C5}"/>
                  </a:ext>
                </a:extLst>
              </p14:cNvPr>
              <p14:cNvContentPartPr/>
              <p14:nvPr/>
            </p14:nvContentPartPr>
            <p14:xfrm>
              <a:off x="1631973" y="4145627"/>
              <a:ext cx="725400" cy="15768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D5DF8303-0F32-5648-86A3-8706FBDFE8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4773" y="4138067"/>
                <a:ext cx="7405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39529455-8406-834E-887A-0153CBC76E4D}"/>
                  </a:ext>
                </a:extLst>
              </p14:cNvPr>
              <p14:cNvContentPartPr/>
              <p14:nvPr/>
            </p14:nvContentPartPr>
            <p14:xfrm>
              <a:off x="2263053" y="4275227"/>
              <a:ext cx="183240" cy="2448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39529455-8406-834E-887A-0153CBC76E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5493" y="4267667"/>
                <a:ext cx="198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622C1A65-5E35-3C41-9B31-F0F7A4C6E8CF}"/>
                  </a:ext>
                </a:extLst>
              </p14:cNvPr>
              <p14:cNvContentPartPr/>
              <p14:nvPr/>
            </p14:nvContentPartPr>
            <p14:xfrm>
              <a:off x="2259813" y="4285667"/>
              <a:ext cx="182160" cy="12780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622C1A65-5E35-3C41-9B31-F0F7A4C6E8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52253" y="4278107"/>
                <a:ext cx="1972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C9574CCA-DBF0-A045-A9B6-D8E4D5CA3EF4}"/>
                  </a:ext>
                </a:extLst>
              </p14:cNvPr>
              <p14:cNvContentPartPr/>
              <p14:nvPr/>
            </p14:nvContentPartPr>
            <p14:xfrm>
              <a:off x="2224533" y="4422827"/>
              <a:ext cx="273240" cy="2376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C9574CCA-DBF0-A045-A9B6-D8E4D5CA3E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16973" y="4415267"/>
                <a:ext cx="2880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DD564F66-8FA6-FF40-8DAA-D87536A9968A}"/>
                  </a:ext>
                </a:extLst>
              </p14:cNvPr>
              <p14:cNvContentPartPr/>
              <p14:nvPr/>
            </p14:nvContentPartPr>
            <p14:xfrm>
              <a:off x="2507853" y="4247147"/>
              <a:ext cx="307440" cy="10404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DD564F66-8FA6-FF40-8DAA-D87536A996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00293" y="4239947"/>
                <a:ext cx="3222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7F94BA1A-8150-4F47-B792-2A135F2E44FB}"/>
                  </a:ext>
                </a:extLst>
              </p14:cNvPr>
              <p14:cNvContentPartPr/>
              <p14:nvPr/>
            </p14:nvContentPartPr>
            <p14:xfrm>
              <a:off x="2261973" y="4449467"/>
              <a:ext cx="139320" cy="55440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7F94BA1A-8150-4F47-B792-2A135F2E44F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54413" y="4441907"/>
                <a:ext cx="1544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4D60BC87-0C7F-8847-BD62-A60984EA27E3}"/>
                  </a:ext>
                </a:extLst>
              </p14:cNvPr>
              <p14:cNvContentPartPr/>
              <p14:nvPr/>
            </p14:nvContentPartPr>
            <p14:xfrm>
              <a:off x="2310213" y="5025827"/>
              <a:ext cx="98640" cy="903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4D60BC87-0C7F-8847-BD62-A60984EA27E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02653" y="5018267"/>
                <a:ext cx="1137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D35BAC62-12E7-4E44-A52B-695A2AA247B9}"/>
                  </a:ext>
                </a:extLst>
              </p14:cNvPr>
              <p14:cNvContentPartPr/>
              <p14:nvPr/>
            </p14:nvContentPartPr>
            <p14:xfrm>
              <a:off x="524253" y="4126547"/>
              <a:ext cx="115920" cy="15012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D35BAC62-12E7-4E44-A52B-695A2AA247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6693" y="4118987"/>
                <a:ext cx="131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E5A11705-E030-0E4C-B561-5504D19EC0BF}"/>
                  </a:ext>
                </a:extLst>
              </p14:cNvPr>
              <p14:cNvContentPartPr/>
              <p14:nvPr/>
            </p14:nvContentPartPr>
            <p14:xfrm>
              <a:off x="1815933" y="3996947"/>
              <a:ext cx="9000" cy="15768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E5A11705-E030-0E4C-B561-5504D19EC0B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08373" y="3989387"/>
                <a:ext cx="241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370EAD12-0632-DF4C-81E8-3895D6D14461}"/>
                  </a:ext>
                </a:extLst>
              </p14:cNvPr>
              <p14:cNvContentPartPr/>
              <p14:nvPr/>
            </p14:nvContentPartPr>
            <p14:xfrm>
              <a:off x="1819173" y="3959507"/>
              <a:ext cx="631440" cy="22176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370EAD12-0632-DF4C-81E8-3895D6D1446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11613" y="3951947"/>
                <a:ext cx="6465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4E935202-0B58-B14B-B4CB-8B126F06021B}"/>
                  </a:ext>
                </a:extLst>
              </p14:cNvPr>
              <p14:cNvContentPartPr/>
              <p14:nvPr/>
            </p14:nvContentPartPr>
            <p14:xfrm>
              <a:off x="2841573" y="4829267"/>
              <a:ext cx="1496520" cy="90612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4E935202-0B58-B14B-B4CB-8B126F06021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34013" y="4821707"/>
                <a:ext cx="1511640" cy="9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A25BD4D2-4DE4-AC4E-A177-13C6F1755315}"/>
                  </a:ext>
                </a:extLst>
              </p14:cNvPr>
              <p14:cNvContentPartPr/>
              <p14:nvPr/>
            </p14:nvContentPartPr>
            <p14:xfrm>
              <a:off x="4962333" y="5917907"/>
              <a:ext cx="132840" cy="24840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A25BD4D2-4DE4-AC4E-A177-13C6F175531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54773" y="5910347"/>
                <a:ext cx="1479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430B4E10-6674-6A48-8E55-DA65BF5272AF}"/>
                  </a:ext>
                </a:extLst>
              </p14:cNvPr>
              <p14:cNvContentPartPr/>
              <p14:nvPr/>
            </p14:nvContentPartPr>
            <p14:xfrm>
              <a:off x="5012733" y="6167027"/>
              <a:ext cx="30240" cy="2700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430B4E10-6674-6A48-8E55-DA65BF5272A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05173" y="6159467"/>
                <a:ext cx="4536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2" name="Grupo 961">
            <a:extLst>
              <a:ext uri="{FF2B5EF4-FFF2-40B4-BE49-F238E27FC236}">
                <a16:creationId xmlns:a16="http://schemas.microsoft.com/office/drawing/2014/main" id="{EAD34FD8-EEBA-BE4B-BCDC-199E29C7AFED}"/>
              </a:ext>
            </a:extLst>
          </p:cNvPr>
          <p:cNvGrpSpPr/>
          <p:nvPr/>
        </p:nvGrpSpPr>
        <p:grpSpPr>
          <a:xfrm>
            <a:off x="4848933" y="6021587"/>
            <a:ext cx="388440" cy="542880"/>
            <a:chOff x="4848933" y="6021587"/>
            <a:chExt cx="38844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7EEBF81-3967-0C46-8226-91199889160A}"/>
                    </a:ext>
                  </a:extLst>
                </p14:cNvPr>
                <p14:cNvContentPartPr/>
                <p14:nvPr/>
              </p14:nvContentPartPr>
              <p14:xfrm>
                <a:off x="5018133" y="6209867"/>
                <a:ext cx="16560" cy="1735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7EEBF81-3967-0C46-8226-91199889160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10573" y="6202307"/>
                  <a:ext cx="31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B3D2E8A-FBB1-334D-AF75-9A57234693DB}"/>
                    </a:ext>
                  </a:extLst>
                </p14:cNvPr>
                <p14:cNvContentPartPr/>
                <p14:nvPr/>
              </p14:nvContentPartPr>
              <p14:xfrm>
                <a:off x="4976373" y="6376547"/>
                <a:ext cx="113760" cy="144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B3D2E8A-FBB1-334D-AF75-9A57234693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68813" y="6368987"/>
                  <a:ext cx="128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A7CBE81-8404-1242-BF5A-C694795FD054}"/>
                    </a:ext>
                  </a:extLst>
                </p14:cNvPr>
                <p14:cNvContentPartPr/>
                <p14:nvPr/>
              </p14:nvContentPartPr>
              <p14:xfrm>
                <a:off x="4992573" y="6475187"/>
                <a:ext cx="54000" cy="205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A7CBE81-8404-1242-BF5A-C694795FD0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85013" y="6467627"/>
                  <a:ext cx="68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60" name="Entrada de lápiz 959">
                  <a:extLst>
                    <a:ext uri="{FF2B5EF4-FFF2-40B4-BE49-F238E27FC236}">
                      <a16:creationId xmlns:a16="http://schemas.microsoft.com/office/drawing/2014/main" id="{E7F16CB0-ED63-A545-A759-8FDAE13BB619}"/>
                    </a:ext>
                  </a:extLst>
                </p14:cNvPr>
                <p14:cNvContentPartPr/>
                <p14:nvPr/>
              </p14:nvContentPartPr>
              <p14:xfrm>
                <a:off x="5007333" y="6536027"/>
                <a:ext cx="46440" cy="28440"/>
              </p14:xfrm>
            </p:contentPart>
          </mc:Choice>
          <mc:Fallback xmlns="">
            <p:pic>
              <p:nvPicPr>
                <p:cNvPr id="960" name="Entrada de lápiz 959">
                  <a:extLst>
                    <a:ext uri="{FF2B5EF4-FFF2-40B4-BE49-F238E27FC236}">
                      <a16:creationId xmlns:a16="http://schemas.microsoft.com/office/drawing/2014/main" id="{E7F16CB0-ED63-A545-A759-8FDAE13BB61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99773" y="6528467"/>
                  <a:ext cx="61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61" name="Entrada de lápiz 960">
                  <a:extLst>
                    <a:ext uri="{FF2B5EF4-FFF2-40B4-BE49-F238E27FC236}">
                      <a16:creationId xmlns:a16="http://schemas.microsoft.com/office/drawing/2014/main" id="{A7BA8919-EEA0-6E45-ABFF-912A24472E48}"/>
                    </a:ext>
                  </a:extLst>
                </p14:cNvPr>
                <p14:cNvContentPartPr/>
                <p14:nvPr/>
              </p14:nvContentPartPr>
              <p14:xfrm>
                <a:off x="4848933" y="6021587"/>
                <a:ext cx="388440" cy="205560"/>
              </p14:xfrm>
            </p:contentPart>
          </mc:Choice>
          <mc:Fallback xmlns="">
            <p:pic>
              <p:nvPicPr>
                <p:cNvPr id="961" name="Entrada de lápiz 960">
                  <a:extLst>
                    <a:ext uri="{FF2B5EF4-FFF2-40B4-BE49-F238E27FC236}">
                      <a16:creationId xmlns:a16="http://schemas.microsoft.com/office/drawing/2014/main" id="{A7BA8919-EEA0-6E45-ABFF-912A24472E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41733" y="6014027"/>
                  <a:ext cx="40356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8" name="Grupo 967">
            <a:extLst>
              <a:ext uri="{FF2B5EF4-FFF2-40B4-BE49-F238E27FC236}">
                <a16:creationId xmlns:a16="http://schemas.microsoft.com/office/drawing/2014/main" id="{3364B3A3-8D5B-0047-8FEE-ED45CC85D139}"/>
              </a:ext>
            </a:extLst>
          </p:cNvPr>
          <p:cNvGrpSpPr/>
          <p:nvPr/>
        </p:nvGrpSpPr>
        <p:grpSpPr>
          <a:xfrm>
            <a:off x="4947933" y="5391587"/>
            <a:ext cx="561600" cy="492480"/>
            <a:chOff x="4947933" y="5391587"/>
            <a:chExt cx="56160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AC1C8575-4DCF-C54F-AA04-4E0A83E3182C}"/>
                    </a:ext>
                  </a:extLst>
                </p14:cNvPr>
                <p14:cNvContentPartPr/>
                <p14:nvPr/>
              </p14:nvContentPartPr>
              <p14:xfrm>
                <a:off x="5013813" y="5474027"/>
                <a:ext cx="69840" cy="2538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AC1C8575-4DCF-C54F-AA04-4E0A83E3182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06253" y="5466467"/>
                  <a:ext cx="84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FF2922C-B5A3-184F-A8B2-28DD56657659}"/>
                    </a:ext>
                  </a:extLst>
                </p14:cNvPr>
                <p14:cNvContentPartPr/>
                <p14:nvPr/>
              </p14:nvContentPartPr>
              <p14:xfrm>
                <a:off x="4986093" y="5740427"/>
                <a:ext cx="119160" cy="154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FF2922C-B5A3-184F-A8B2-28DD5665765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78533" y="5732867"/>
                  <a:ext cx="134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9CCA578-014B-3944-9788-46873C70B6C8}"/>
                    </a:ext>
                  </a:extLst>
                </p14:cNvPr>
                <p14:cNvContentPartPr/>
                <p14:nvPr/>
              </p14:nvContentPartPr>
              <p14:xfrm>
                <a:off x="4947933" y="5750867"/>
                <a:ext cx="163440" cy="1162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9CCA578-014B-3944-9788-46873C70B6C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40373" y="5743307"/>
                  <a:ext cx="178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0118571-A5EB-4D40-8CF2-E5A19D80FEA8}"/>
                    </a:ext>
                  </a:extLst>
                </p14:cNvPr>
                <p14:cNvContentPartPr/>
                <p14:nvPr/>
              </p14:nvContentPartPr>
              <p14:xfrm>
                <a:off x="4968813" y="5867507"/>
                <a:ext cx="158760" cy="165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0118571-A5EB-4D40-8CF2-E5A19D80FE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61253" y="5859947"/>
                  <a:ext cx="173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63" name="Entrada de lápiz 962">
                  <a:extLst>
                    <a:ext uri="{FF2B5EF4-FFF2-40B4-BE49-F238E27FC236}">
                      <a16:creationId xmlns:a16="http://schemas.microsoft.com/office/drawing/2014/main" id="{8B66D100-6DF6-1E49-9778-D001BF1AF1A9}"/>
                    </a:ext>
                  </a:extLst>
                </p14:cNvPr>
                <p14:cNvContentPartPr/>
                <p14:nvPr/>
              </p14:nvContentPartPr>
              <p14:xfrm>
                <a:off x="5150613" y="5391587"/>
                <a:ext cx="92520" cy="150840"/>
              </p14:xfrm>
            </p:contentPart>
          </mc:Choice>
          <mc:Fallback xmlns="">
            <p:pic>
              <p:nvPicPr>
                <p:cNvPr id="963" name="Entrada de lápiz 962">
                  <a:extLst>
                    <a:ext uri="{FF2B5EF4-FFF2-40B4-BE49-F238E27FC236}">
                      <a16:creationId xmlns:a16="http://schemas.microsoft.com/office/drawing/2014/main" id="{8B66D100-6DF6-1E49-9778-D001BF1AF1A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43053" y="5384027"/>
                  <a:ext cx="107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64" name="Entrada de lápiz 963">
                  <a:extLst>
                    <a:ext uri="{FF2B5EF4-FFF2-40B4-BE49-F238E27FC236}">
                      <a16:creationId xmlns:a16="http://schemas.microsoft.com/office/drawing/2014/main" id="{C7A7A276-7907-4343-9E6A-758EFCB5C189}"/>
                    </a:ext>
                  </a:extLst>
                </p14:cNvPr>
                <p14:cNvContentPartPr/>
                <p14:nvPr/>
              </p14:nvContentPartPr>
              <p14:xfrm>
                <a:off x="5269413" y="5504987"/>
                <a:ext cx="56160" cy="42120"/>
              </p14:xfrm>
            </p:contentPart>
          </mc:Choice>
          <mc:Fallback xmlns="">
            <p:pic>
              <p:nvPicPr>
                <p:cNvPr id="964" name="Entrada de lápiz 963">
                  <a:extLst>
                    <a:ext uri="{FF2B5EF4-FFF2-40B4-BE49-F238E27FC236}">
                      <a16:creationId xmlns:a16="http://schemas.microsoft.com/office/drawing/2014/main" id="{C7A7A276-7907-4343-9E6A-758EFCB5C18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61853" y="5497427"/>
                  <a:ext cx="70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65" name="Entrada de lápiz 964">
                  <a:extLst>
                    <a:ext uri="{FF2B5EF4-FFF2-40B4-BE49-F238E27FC236}">
                      <a16:creationId xmlns:a16="http://schemas.microsoft.com/office/drawing/2014/main" id="{5706E2C8-F81F-1A4B-BA48-C023BD631470}"/>
                    </a:ext>
                  </a:extLst>
                </p14:cNvPr>
                <p14:cNvContentPartPr/>
                <p14:nvPr/>
              </p14:nvContentPartPr>
              <p14:xfrm>
                <a:off x="5364453" y="5504987"/>
                <a:ext cx="54720" cy="75240"/>
              </p14:xfrm>
            </p:contentPart>
          </mc:Choice>
          <mc:Fallback xmlns="">
            <p:pic>
              <p:nvPicPr>
                <p:cNvPr id="965" name="Entrada de lápiz 964">
                  <a:extLst>
                    <a:ext uri="{FF2B5EF4-FFF2-40B4-BE49-F238E27FC236}">
                      <a16:creationId xmlns:a16="http://schemas.microsoft.com/office/drawing/2014/main" id="{5706E2C8-F81F-1A4B-BA48-C023BD63147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56893" y="5497427"/>
                  <a:ext cx="69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67" name="Entrada de lápiz 966">
                  <a:extLst>
                    <a:ext uri="{FF2B5EF4-FFF2-40B4-BE49-F238E27FC236}">
                      <a16:creationId xmlns:a16="http://schemas.microsoft.com/office/drawing/2014/main" id="{A14E12D4-88D3-5140-8162-87DC6984B5DB}"/>
                    </a:ext>
                  </a:extLst>
                </p14:cNvPr>
                <p14:cNvContentPartPr/>
                <p14:nvPr/>
              </p14:nvContentPartPr>
              <p14:xfrm>
                <a:off x="5175453" y="5711267"/>
                <a:ext cx="334080" cy="132480"/>
              </p14:xfrm>
            </p:contentPart>
          </mc:Choice>
          <mc:Fallback xmlns="">
            <p:pic>
              <p:nvPicPr>
                <p:cNvPr id="967" name="Entrada de lápiz 966">
                  <a:extLst>
                    <a:ext uri="{FF2B5EF4-FFF2-40B4-BE49-F238E27FC236}">
                      <a16:creationId xmlns:a16="http://schemas.microsoft.com/office/drawing/2014/main" id="{A14E12D4-88D3-5140-8162-87DC6984B5D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67893" y="5703707"/>
                  <a:ext cx="349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1" name="Grupo 970">
            <a:extLst>
              <a:ext uri="{FF2B5EF4-FFF2-40B4-BE49-F238E27FC236}">
                <a16:creationId xmlns:a16="http://schemas.microsoft.com/office/drawing/2014/main" id="{4C633533-817B-E248-AF55-9CA17BDBDB0D}"/>
              </a:ext>
            </a:extLst>
          </p:cNvPr>
          <p:cNvGrpSpPr/>
          <p:nvPr/>
        </p:nvGrpSpPr>
        <p:grpSpPr>
          <a:xfrm>
            <a:off x="5351133" y="6027347"/>
            <a:ext cx="212760" cy="175320"/>
            <a:chOff x="5351133" y="6027347"/>
            <a:chExt cx="21276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69" name="Entrada de lápiz 968">
                  <a:extLst>
                    <a:ext uri="{FF2B5EF4-FFF2-40B4-BE49-F238E27FC236}">
                      <a16:creationId xmlns:a16="http://schemas.microsoft.com/office/drawing/2014/main" id="{EC2E7B49-4E37-D24B-A909-E0EECAC57A58}"/>
                    </a:ext>
                  </a:extLst>
                </p14:cNvPr>
                <p14:cNvContentPartPr/>
                <p14:nvPr/>
              </p14:nvContentPartPr>
              <p14:xfrm>
                <a:off x="5351133" y="6027347"/>
                <a:ext cx="127080" cy="147960"/>
              </p14:xfrm>
            </p:contentPart>
          </mc:Choice>
          <mc:Fallback xmlns="">
            <p:pic>
              <p:nvPicPr>
                <p:cNvPr id="969" name="Entrada de lápiz 968">
                  <a:extLst>
                    <a:ext uri="{FF2B5EF4-FFF2-40B4-BE49-F238E27FC236}">
                      <a16:creationId xmlns:a16="http://schemas.microsoft.com/office/drawing/2014/main" id="{EC2E7B49-4E37-D24B-A909-E0EECAC57A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43573" y="6020147"/>
                  <a:ext cx="14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70" name="Entrada de lápiz 969">
                  <a:extLst>
                    <a:ext uri="{FF2B5EF4-FFF2-40B4-BE49-F238E27FC236}">
                      <a16:creationId xmlns:a16="http://schemas.microsoft.com/office/drawing/2014/main" id="{9C581C58-7406-7B47-A3AE-F280FC84B036}"/>
                    </a:ext>
                  </a:extLst>
                </p14:cNvPr>
                <p14:cNvContentPartPr/>
                <p14:nvPr/>
              </p14:nvContentPartPr>
              <p14:xfrm>
                <a:off x="5503773" y="6145787"/>
                <a:ext cx="60120" cy="56880"/>
              </p14:xfrm>
            </p:contentPart>
          </mc:Choice>
          <mc:Fallback xmlns="">
            <p:pic>
              <p:nvPicPr>
                <p:cNvPr id="970" name="Entrada de lápiz 969">
                  <a:extLst>
                    <a:ext uri="{FF2B5EF4-FFF2-40B4-BE49-F238E27FC236}">
                      <a16:creationId xmlns:a16="http://schemas.microsoft.com/office/drawing/2014/main" id="{9C581C58-7406-7B47-A3AE-F280FC84B03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96213" y="6138227"/>
                  <a:ext cx="7524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4" name="Grupo 973">
            <a:extLst>
              <a:ext uri="{FF2B5EF4-FFF2-40B4-BE49-F238E27FC236}">
                <a16:creationId xmlns:a16="http://schemas.microsoft.com/office/drawing/2014/main" id="{9F9BDDC1-54B4-B546-8417-7B65BB94410C}"/>
              </a:ext>
            </a:extLst>
          </p:cNvPr>
          <p:cNvGrpSpPr/>
          <p:nvPr/>
        </p:nvGrpSpPr>
        <p:grpSpPr>
          <a:xfrm>
            <a:off x="302853" y="3697427"/>
            <a:ext cx="1376640" cy="1509480"/>
            <a:chOff x="302853" y="3697427"/>
            <a:chExt cx="1376640" cy="15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58C54D7-FA49-BE43-A924-37DF2B75160B}"/>
                    </a:ext>
                  </a:extLst>
                </p14:cNvPr>
                <p14:cNvContentPartPr/>
                <p14:nvPr/>
              </p14:nvContentPartPr>
              <p14:xfrm>
                <a:off x="1376373" y="4795787"/>
                <a:ext cx="19440" cy="2527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58C54D7-FA49-BE43-A924-37DF2B75160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68813" y="4788587"/>
                  <a:ext cx="34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C2495BD-027D-CD4B-9127-740B9FEB655F}"/>
                    </a:ext>
                  </a:extLst>
                </p14:cNvPr>
                <p14:cNvContentPartPr/>
                <p14:nvPr/>
              </p14:nvContentPartPr>
              <p14:xfrm>
                <a:off x="1303653" y="5037707"/>
                <a:ext cx="109440" cy="122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C2495BD-027D-CD4B-9127-740B9FEB65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96093" y="5030147"/>
                  <a:ext cx="124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09AB578-C13C-6243-86DF-69BD26EF0F03}"/>
                    </a:ext>
                  </a:extLst>
                </p14:cNvPr>
                <p14:cNvContentPartPr/>
                <p14:nvPr/>
              </p14:nvContentPartPr>
              <p14:xfrm>
                <a:off x="1341093" y="5097467"/>
                <a:ext cx="47880" cy="90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09AB578-C13C-6243-86DF-69BD26EF0F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33533" y="5089907"/>
                  <a:ext cx="63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4468D7B4-B9A1-054C-99B4-A483E0188C36}"/>
                    </a:ext>
                  </a:extLst>
                </p14:cNvPr>
                <p14:cNvContentPartPr/>
                <p14:nvPr/>
              </p14:nvContentPartPr>
              <p14:xfrm>
                <a:off x="1357293" y="5183147"/>
                <a:ext cx="63360" cy="237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4468D7B4-B9A1-054C-99B4-A483E0188C3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49733" y="5175587"/>
                  <a:ext cx="78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24FDEADC-5BE0-E64A-A146-0162AABA5D0D}"/>
                    </a:ext>
                  </a:extLst>
                </p14:cNvPr>
                <p14:cNvContentPartPr/>
                <p14:nvPr/>
              </p14:nvContentPartPr>
              <p14:xfrm>
                <a:off x="1082253" y="4102787"/>
                <a:ext cx="32400" cy="6490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24FDEADC-5BE0-E64A-A146-0162AABA5D0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4693" y="4095227"/>
                  <a:ext cx="4752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11AA2D3-E7A7-8B4A-AAED-F3B9D08BA528}"/>
                    </a:ext>
                  </a:extLst>
                </p14:cNvPr>
                <p14:cNvContentPartPr/>
                <p14:nvPr/>
              </p14:nvContentPartPr>
              <p14:xfrm>
                <a:off x="1099533" y="4038347"/>
                <a:ext cx="525600" cy="1515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11AA2D3-E7A7-8B4A-AAED-F3B9D08BA52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1973" y="4030787"/>
                  <a:ext cx="540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5CECA30B-34D6-DD4C-A6FE-6FC77807B2A5}"/>
                    </a:ext>
                  </a:extLst>
                </p14:cNvPr>
                <p14:cNvContentPartPr/>
                <p14:nvPr/>
              </p14:nvContentPartPr>
              <p14:xfrm>
                <a:off x="1215093" y="4739267"/>
                <a:ext cx="464400" cy="579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5CECA30B-34D6-DD4C-A6FE-6FC77807B2A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07533" y="4731707"/>
                  <a:ext cx="479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D022969-12B8-C64E-B3EF-9F54FEF8CEAF}"/>
                    </a:ext>
                  </a:extLst>
                </p14:cNvPr>
                <p14:cNvContentPartPr/>
                <p14:nvPr/>
              </p14:nvContentPartPr>
              <p14:xfrm>
                <a:off x="1603173" y="4126547"/>
                <a:ext cx="29520" cy="7030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D022969-12B8-C64E-B3EF-9F54FEF8CEA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95613" y="4118987"/>
                  <a:ext cx="442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09461C8-6A97-2E4F-B295-BEDAB6DE6897}"/>
                    </a:ext>
                  </a:extLst>
                </p14:cNvPr>
                <p14:cNvContentPartPr/>
                <p14:nvPr/>
              </p14:nvContentPartPr>
              <p14:xfrm>
                <a:off x="1188813" y="4390067"/>
                <a:ext cx="96120" cy="1458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09461C8-6A97-2E4F-B295-BEDAB6DE689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81253" y="4382507"/>
                  <a:ext cx="111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4611381-F7F8-6B45-AC22-F923A79D6F6F}"/>
                    </a:ext>
                  </a:extLst>
                </p14:cNvPr>
                <p14:cNvContentPartPr/>
                <p14:nvPr/>
              </p14:nvContentPartPr>
              <p14:xfrm>
                <a:off x="1363773" y="4370267"/>
                <a:ext cx="9000" cy="1544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4611381-F7F8-6B45-AC22-F923A79D6F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356213" y="4362707"/>
                  <a:ext cx="24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13DA769-F398-9A4A-9D39-0AAA648AC539}"/>
                    </a:ext>
                  </a:extLst>
                </p14:cNvPr>
                <p14:cNvContentPartPr/>
                <p14:nvPr/>
              </p14:nvContentPartPr>
              <p14:xfrm>
                <a:off x="1304733" y="4362707"/>
                <a:ext cx="113760" cy="41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13DA769-F398-9A4A-9D39-0AAA648AC53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97173" y="4355147"/>
                  <a:ext cx="128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BD895D0-7A9B-2A4F-B82E-0F05690F692C}"/>
                    </a:ext>
                  </a:extLst>
                </p14:cNvPr>
                <p14:cNvContentPartPr/>
                <p14:nvPr/>
              </p14:nvContentPartPr>
              <p14:xfrm>
                <a:off x="1332813" y="4512467"/>
                <a:ext cx="92880" cy="453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BD895D0-7A9B-2A4F-B82E-0F05690F692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25253" y="4504907"/>
                  <a:ext cx="108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7D4B08C-0258-E945-95C5-E9EBF275D62B}"/>
                    </a:ext>
                  </a:extLst>
                </p14:cNvPr>
                <p14:cNvContentPartPr/>
                <p14:nvPr/>
              </p14:nvContentPartPr>
              <p14:xfrm>
                <a:off x="1346493" y="3874187"/>
                <a:ext cx="1440" cy="2127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7D4B08C-0258-E945-95C5-E9EBF275D62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38933" y="3866627"/>
                  <a:ext cx="16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1637084-AD61-F447-8D98-FAF3F6DD7445}"/>
                    </a:ext>
                  </a:extLst>
                </p14:cNvPr>
                <p14:cNvContentPartPr/>
                <p14:nvPr/>
              </p14:nvContentPartPr>
              <p14:xfrm>
                <a:off x="1286733" y="3870947"/>
                <a:ext cx="88920" cy="248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1637084-AD61-F447-8D98-FAF3F6DD744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79173" y="3863387"/>
                  <a:ext cx="104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CC5FDA4-961C-5742-8996-DECD914AB545}"/>
                    </a:ext>
                  </a:extLst>
                </p14:cNvPr>
                <p14:cNvContentPartPr/>
                <p14:nvPr/>
              </p14:nvContentPartPr>
              <p14:xfrm>
                <a:off x="1282413" y="3784187"/>
                <a:ext cx="90360" cy="1134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CC5FDA4-961C-5742-8996-DECD914AB54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74853" y="3776627"/>
                  <a:ext cx="105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AD2C1A6-7052-DD47-970F-C7FD762F6511}"/>
                    </a:ext>
                  </a:extLst>
                </p14:cNvPr>
                <p14:cNvContentPartPr/>
                <p14:nvPr/>
              </p14:nvContentPartPr>
              <p14:xfrm>
                <a:off x="1372413" y="3697427"/>
                <a:ext cx="72000" cy="1029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AD2C1A6-7052-DD47-970F-C7FD762F651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64853" y="3690227"/>
                  <a:ext cx="87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4D007F8-3069-8B40-BF76-4203378A89AD}"/>
                    </a:ext>
                  </a:extLst>
                </p14:cNvPr>
                <p14:cNvContentPartPr/>
                <p14:nvPr/>
              </p14:nvContentPartPr>
              <p14:xfrm>
                <a:off x="1473933" y="3751067"/>
                <a:ext cx="51840" cy="644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4D007F8-3069-8B40-BF76-4203378A89A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66373" y="3743507"/>
                  <a:ext cx="66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6538ABB-EE8B-3C46-ABEE-2591DC8D9EE4}"/>
                    </a:ext>
                  </a:extLst>
                </p14:cNvPr>
                <p14:cNvContentPartPr/>
                <p14:nvPr/>
              </p14:nvContentPartPr>
              <p14:xfrm>
                <a:off x="1563573" y="3735947"/>
                <a:ext cx="47520" cy="784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6538ABB-EE8B-3C46-ABEE-2591DC8D9EE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556013" y="3728387"/>
                  <a:ext cx="62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3D007A7-F24A-0B44-9C44-FD8C9007438B}"/>
                    </a:ext>
                  </a:extLst>
                </p14:cNvPr>
                <p14:cNvContentPartPr/>
                <p14:nvPr/>
              </p14:nvContentPartPr>
              <p14:xfrm>
                <a:off x="541173" y="4289987"/>
                <a:ext cx="123480" cy="6847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3D007A7-F24A-0B44-9C44-FD8C9007438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33613" y="4282427"/>
                  <a:ext cx="13860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2DCD323-C855-A447-B347-11B467DFF529}"/>
                    </a:ext>
                  </a:extLst>
                </p14:cNvPr>
                <p14:cNvContentPartPr/>
                <p14:nvPr/>
              </p14:nvContentPartPr>
              <p14:xfrm>
                <a:off x="606333" y="4969307"/>
                <a:ext cx="90360" cy="795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2DCD323-C855-A447-B347-11B467DFF52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9133" y="4961747"/>
                  <a:ext cx="105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2E84FFE3-D4D0-024D-85C1-CF0048BAF56D}"/>
                    </a:ext>
                  </a:extLst>
                </p14:cNvPr>
                <p14:cNvContentPartPr/>
                <p14:nvPr/>
              </p14:nvContentPartPr>
              <p14:xfrm>
                <a:off x="654573" y="4521107"/>
                <a:ext cx="75240" cy="954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2E84FFE3-D4D0-024D-85C1-CF0048BAF56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7013" y="4513547"/>
                  <a:ext cx="90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7171A162-24BC-1545-AA1B-FC6AA34A060E}"/>
                    </a:ext>
                  </a:extLst>
                </p14:cNvPr>
                <p14:cNvContentPartPr/>
                <p14:nvPr/>
              </p14:nvContentPartPr>
              <p14:xfrm>
                <a:off x="677253" y="4553147"/>
                <a:ext cx="408960" cy="388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7171A162-24BC-1545-AA1B-FC6AA34A060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9693" y="4545587"/>
                  <a:ext cx="4240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BD3A39B-E511-3F4B-BC22-705687C97FB6}"/>
                    </a:ext>
                  </a:extLst>
                </p14:cNvPr>
                <p14:cNvContentPartPr/>
                <p14:nvPr/>
              </p14:nvContentPartPr>
              <p14:xfrm>
                <a:off x="544413" y="3927467"/>
                <a:ext cx="68760" cy="1278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BD3A39B-E511-3F4B-BC22-705687C97FB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6853" y="3919907"/>
                  <a:ext cx="83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8B44126-7736-B042-934B-E13986BD285C}"/>
                    </a:ext>
                  </a:extLst>
                </p14:cNvPr>
                <p14:cNvContentPartPr/>
                <p14:nvPr/>
              </p14:nvContentPartPr>
              <p14:xfrm>
                <a:off x="675093" y="4017827"/>
                <a:ext cx="51840" cy="507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8B44126-7736-B042-934B-E13986BD285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7533" y="4010267"/>
                  <a:ext cx="66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623381E2-84B0-E24A-BBEC-5123F70ECD0D}"/>
                    </a:ext>
                  </a:extLst>
                </p14:cNvPr>
                <p14:cNvContentPartPr/>
                <p14:nvPr/>
              </p14:nvContentPartPr>
              <p14:xfrm>
                <a:off x="760773" y="3985427"/>
                <a:ext cx="42480" cy="986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623381E2-84B0-E24A-BBEC-5123F70ECD0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3213" y="3977867"/>
                  <a:ext cx="57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94D29590-81BE-554F-9FEE-8EF623C4E9E7}"/>
                    </a:ext>
                  </a:extLst>
                </p14:cNvPr>
                <p14:cNvContentPartPr/>
                <p14:nvPr/>
              </p14:nvContentPartPr>
              <p14:xfrm>
                <a:off x="748893" y="4359827"/>
                <a:ext cx="130680" cy="1177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94D29590-81BE-554F-9FEE-8EF623C4E9E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1333" y="4352267"/>
                  <a:ext cx="145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FE0A5C1-9C8F-5A48-BC44-2941D684C599}"/>
                    </a:ext>
                  </a:extLst>
                </p14:cNvPr>
                <p14:cNvContentPartPr/>
                <p14:nvPr/>
              </p14:nvContentPartPr>
              <p14:xfrm>
                <a:off x="898653" y="4440827"/>
                <a:ext cx="5760" cy="547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EFE0A5C1-9C8F-5A48-BC44-2941D684C59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1093" y="4433267"/>
                  <a:ext cx="20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06B4D031-F8BB-BE4C-B7B0-75EA43FDAAE4}"/>
                    </a:ext>
                  </a:extLst>
                </p14:cNvPr>
                <p14:cNvContentPartPr/>
                <p14:nvPr/>
              </p14:nvContentPartPr>
              <p14:xfrm>
                <a:off x="893253" y="4423907"/>
                <a:ext cx="13320" cy="36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06B4D031-F8BB-BE4C-B7B0-75EA43FDAAE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85693" y="4416347"/>
                  <a:ext cx="284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1A504B6-821D-9549-97CC-13994D42F408}"/>
                    </a:ext>
                  </a:extLst>
                </p14:cNvPr>
                <p14:cNvContentPartPr/>
                <p14:nvPr/>
              </p14:nvContentPartPr>
              <p14:xfrm>
                <a:off x="935733" y="4426067"/>
                <a:ext cx="39960" cy="590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1A504B6-821D-9549-97CC-13994D42F40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28173" y="4418507"/>
                  <a:ext cx="55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72" name="Entrada de lápiz 971">
                  <a:extLst>
                    <a:ext uri="{FF2B5EF4-FFF2-40B4-BE49-F238E27FC236}">
                      <a16:creationId xmlns:a16="http://schemas.microsoft.com/office/drawing/2014/main" id="{03C2A90B-6E17-504F-AAA1-B0BEC0F8532B}"/>
                    </a:ext>
                  </a:extLst>
                </p14:cNvPr>
                <p14:cNvContentPartPr/>
                <p14:nvPr/>
              </p14:nvContentPartPr>
              <p14:xfrm>
                <a:off x="302853" y="4456307"/>
                <a:ext cx="101880" cy="187200"/>
              </p14:xfrm>
            </p:contentPart>
          </mc:Choice>
          <mc:Fallback xmlns="">
            <p:pic>
              <p:nvPicPr>
                <p:cNvPr id="972" name="Entrada de lápiz 971">
                  <a:extLst>
                    <a:ext uri="{FF2B5EF4-FFF2-40B4-BE49-F238E27FC236}">
                      <a16:creationId xmlns:a16="http://schemas.microsoft.com/office/drawing/2014/main" id="{03C2A90B-6E17-504F-AAA1-B0BEC0F8532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95293" y="4448747"/>
                  <a:ext cx="117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3" name="Entrada de lápiz 972">
                  <a:extLst>
                    <a:ext uri="{FF2B5EF4-FFF2-40B4-BE49-F238E27FC236}">
                      <a16:creationId xmlns:a16="http://schemas.microsoft.com/office/drawing/2014/main" id="{9DB87752-9CA0-3940-9A2C-F79DEA211DB2}"/>
                    </a:ext>
                  </a:extLst>
                </p14:cNvPr>
                <p14:cNvContentPartPr/>
                <p14:nvPr/>
              </p14:nvContentPartPr>
              <p14:xfrm>
                <a:off x="415173" y="4546667"/>
                <a:ext cx="110520" cy="94320"/>
              </p14:xfrm>
            </p:contentPart>
          </mc:Choice>
          <mc:Fallback xmlns="">
            <p:pic>
              <p:nvPicPr>
                <p:cNvPr id="973" name="Entrada de lápiz 972">
                  <a:extLst>
                    <a:ext uri="{FF2B5EF4-FFF2-40B4-BE49-F238E27FC236}">
                      <a16:creationId xmlns:a16="http://schemas.microsoft.com/office/drawing/2014/main" id="{9DB87752-9CA0-3940-9A2C-F79DEA211DB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7613" y="4539107"/>
                  <a:ext cx="12564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80" name="Entrada de lápiz 979">
                <a:extLst>
                  <a:ext uri="{FF2B5EF4-FFF2-40B4-BE49-F238E27FC236}">
                    <a16:creationId xmlns:a16="http://schemas.microsoft.com/office/drawing/2014/main" id="{48B9C3D5-2871-C94E-933A-65783C807CB6}"/>
                  </a:ext>
                </a:extLst>
              </p14:cNvPr>
              <p14:cNvContentPartPr/>
              <p14:nvPr/>
            </p14:nvContentPartPr>
            <p14:xfrm>
              <a:off x="301773" y="4724867"/>
              <a:ext cx="183240" cy="42840"/>
            </p14:xfrm>
          </p:contentPart>
        </mc:Choice>
        <mc:Fallback xmlns="">
          <p:pic>
            <p:nvPicPr>
              <p:cNvPr id="980" name="Entrada de lápiz 979">
                <a:extLst>
                  <a:ext uri="{FF2B5EF4-FFF2-40B4-BE49-F238E27FC236}">
                    <a16:creationId xmlns:a16="http://schemas.microsoft.com/office/drawing/2014/main" id="{48B9C3D5-2871-C94E-933A-65783C807CB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94213" y="4717307"/>
                <a:ext cx="1983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81" name="Entrada de lápiz 980">
                <a:extLst>
                  <a:ext uri="{FF2B5EF4-FFF2-40B4-BE49-F238E27FC236}">
                    <a16:creationId xmlns:a16="http://schemas.microsoft.com/office/drawing/2014/main" id="{4B34B9B3-3F38-794A-9D8B-BE87E0FA11BF}"/>
                  </a:ext>
                </a:extLst>
              </p14:cNvPr>
              <p14:cNvContentPartPr/>
              <p14:nvPr/>
            </p14:nvContentPartPr>
            <p14:xfrm>
              <a:off x="5333493" y="6288707"/>
              <a:ext cx="236880" cy="20880"/>
            </p14:xfrm>
          </p:contentPart>
        </mc:Choice>
        <mc:Fallback xmlns="">
          <p:pic>
            <p:nvPicPr>
              <p:cNvPr id="981" name="Entrada de lápiz 980">
                <a:extLst>
                  <a:ext uri="{FF2B5EF4-FFF2-40B4-BE49-F238E27FC236}">
                    <a16:creationId xmlns:a16="http://schemas.microsoft.com/office/drawing/2014/main" id="{4B34B9B3-3F38-794A-9D8B-BE87E0FA11BF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325933" y="6281147"/>
                <a:ext cx="2516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982" name="Entrada de lápiz 981">
                <a:extLst>
                  <a:ext uri="{FF2B5EF4-FFF2-40B4-BE49-F238E27FC236}">
                    <a16:creationId xmlns:a16="http://schemas.microsoft.com/office/drawing/2014/main" id="{57B89B39-F36A-E84B-8959-28EA6DB33106}"/>
                  </a:ext>
                </a:extLst>
              </p14:cNvPr>
              <p14:cNvContentPartPr/>
              <p14:nvPr/>
            </p14:nvContentPartPr>
            <p14:xfrm>
              <a:off x="778773" y="4550987"/>
              <a:ext cx="22680" cy="12240"/>
            </p14:xfrm>
          </p:contentPart>
        </mc:Choice>
        <mc:Fallback xmlns="">
          <p:pic>
            <p:nvPicPr>
              <p:cNvPr id="982" name="Entrada de lápiz 981">
                <a:extLst>
                  <a:ext uri="{FF2B5EF4-FFF2-40B4-BE49-F238E27FC236}">
                    <a16:creationId xmlns:a16="http://schemas.microsoft.com/office/drawing/2014/main" id="{57B89B39-F36A-E84B-8959-28EA6DB3310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71213" y="4543427"/>
                <a:ext cx="378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83" name="Entrada de lápiz 982">
                <a:extLst>
                  <a:ext uri="{FF2B5EF4-FFF2-40B4-BE49-F238E27FC236}">
                    <a16:creationId xmlns:a16="http://schemas.microsoft.com/office/drawing/2014/main" id="{9E027DED-BB5F-E64F-82AE-46AFB789AED9}"/>
                  </a:ext>
                </a:extLst>
              </p14:cNvPr>
              <p14:cNvContentPartPr/>
              <p14:nvPr/>
            </p14:nvContentPartPr>
            <p14:xfrm>
              <a:off x="6155013" y="5530547"/>
              <a:ext cx="57960" cy="95400"/>
            </p14:xfrm>
          </p:contentPart>
        </mc:Choice>
        <mc:Fallback xmlns="">
          <p:pic>
            <p:nvPicPr>
              <p:cNvPr id="983" name="Entrada de lápiz 982">
                <a:extLst>
                  <a:ext uri="{FF2B5EF4-FFF2-40B4-BE49-F238E27FC236}">
                    <a16:creationId xmlns:a16="http://schemas.microsoft.com/office/drawing/2014/main" id="{9E027DED-BB5F-E64F-82AE-46AFB789AED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147453" y="5522987"/>
                <a:ext cx="7308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8" name="Grupo 987">
            <a:extLst>
              <a:ext uri="{FF2B5EF4-FFF2-40B4-BE49-F238E27FC236}">
                <a16:creationId xmlns:a16="http://schemas.microsoft.com/office/drawing/2014/main" id="{7C705D9B-2646-504B-A160-740C32CC69E0}"/>
              </a:ext>
            </a:extLst>
          </p:cNvPr>
          <p:cNvGrpSpPr/>
          <p:nvPr/>
        </p:nvGrpSpPr>
        <p:grpSpPr>
          <a:xfrm>
            <a:off x="2949213" y="3838187"/>
            <a:ext cx="720720" cy="608400"/>
            <a:chOff x="2949213" y="3838187"/>
            <a:chExt cx="72072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75" name="Entrada de lápiz 974">
                  <a:extLst>
                    <a:ext uri="{FF2B5EF4-FFF2-40B4-BE49-F238E27FC236}">
                      <a16:creationId xmlns:a16="http://schemas.microsoft.com/office/drawing/2014/main" id="{76B7EBDB-FD95-FD49-BC8F-5392B04EAE00}"/>
                    </a:ext>
                  </a:extLst>
                </p14:cNvPr>
                <p14:cNvContentPartPr/>
                <p14:nvPr/>
              </p14:nvContentPartPr>
              <p14:xfrm>
                <a:off x="2989173" y="3894347"/>
                <a:ext cx="12600" cy="246240"/>
              </p14:xfrm>
            </p:contentPart>
          </mc:Choice>
          <mc:Fallback xmlns="">
            <p:pic>
              <p:nvPicPr>
                <p:cNvPr id="975" name="Entrada de lápiz 974">
                  <a:extLst>
                    <a:ext uri="{FF2B5EF4-FFF2-40B4-BE49-F238E27FC236}">
                      <a16:creationId xmlns:a16="http://schemas.microsoft.com/office/drawing/2014/main" id="{76B7EBDB-FD95-FD49-BC8F-5392B04EAE0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981613" y="3886787"/>
                  <a:ext cx="27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76" name="Entrada de lápiz 975">
                  <a:extLst>
                    <a:ext uri="{FF2B5EF4-FFF2-40B4-BE49-F238E27FC236}">
                      <a16:creationId xmlns:a16="http://schemas.microsoft.com/office/drawing/2014/main" id="{EC210C5D-7699-5747-B5A4-65F1D063193A}"/>
                    </a:ext>
                  </a:extLst>
                </p14:cNvPr>
                <p14:cNvContentPartPr/>
                <p14:nvPr/>
              </p14:nvContentPartPr>
              <p14:xfrm>
                <a:off x="2978013" y="3888227"/>
                <a:ext cx="89640" cy="95400"/>
              </p14:xfrm>
            </p:contentPart>
          </mc:Choice>
          <mc:Fallback xmlns="">
            <p:pic>
              <p:nvPicPr>
                <p:cNvPr id="976" name="Entrada de lápiz 975">
                  <a:extLst>
                    <a:ext uri="{FF2B5EF4-FFF2-40B4-BE49-F238E27FC236}">
                      <a16:creationId xmlns:a16="http://schemas.microsoft.com/office/drawing/2014/main" id="{EC210C5D-7699-5747-B5A4-65F1D063193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70453" y="3880667"/>
                  <a:ext cx="104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77" name="Entrada de lápiz 976">
                  <a:extLst>
                    <a:ext uri="{FF2B5EF4-FFF2-40B4-BE49-F238E27FC236}">
                      <a16:creationId xmlns:a16="http://schemas.microsoft.com/office/drawing/2014/main" id="{18E825B0-ACFC-1E49-A3EC-36D4B0448B51}"/>
                    </a:ext>
                  </a:extLst>
                </p14:cNvPr>
                <p14:cNvContentPartPr/>
                <p14:nvPr/>
              </p14:nvContentPartPr>
              <p14:xfrm>
                <a:off x="3136773" y="3883547"/>
                <a:ext cx="215280" cy="185400"/>
              </p14:xfrm>
            </p:contentPart>
          </mc:Choice>
          <mc:Fallback xmlns="">
            <p:pic>
              <p:nvPicPr>
                <p:cNvPr id="977" name="Entrada de lápiz 976">
                  <a:extLst>
                    <a:ext uri="{FF2B5EF4-FFF2-40B4-BE49-F238E27FC236}">
                      <a16:creationId xmlns:a16="http://schemas.microsoft.com/office/drawing/2014/main" id="{18E825B0-ACFC-1E49-A3EC-36D4B0448B5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129213" y="3875987"/>
                  <a:ext cx="230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8" name="Entrada de lápiz 977">
                  <a:extLst>
                    <a:ext uri="{FF2B5EF4-FFF2-40B4-BE49-F238E27FC236}">
                      <a16:creationId xmlns:a16="http://schemas.microsoft.com/office/drawing/2014/main" id="{44811622-9D54-D040-BE1E-446603317301}"/>
                    </a:ext>
                  </a:extLst>
                </p14:cNvPr>
                <p14:cNvContentPartPr/>
                <p14:nvPr/>
              </p14:nvContentPartPr>
              <p14:xfrm>
                <a:off x="3402093" y="3838187"/>
                <a:ext cx="172440" cy="257760"/>
              </p14:xfrm>
            </p:contentPart>
          </mc:Choice>
          <mc:Fallback xmlns="">
            <p:pic>
              <p:nvPicPr>
                <p:cNvPr id="978" name="Entrada de lápiz 977">
                  <a:extLst>
                    <a:ext uri="{FF2B5EF4-FFF2-40B4-BE49-F238E27FC236}">
                      <a16:creationId xmlns:a16="http://schemas.microsoft.com/office/drawing/2014/main" id="{44811622-9D54-D040-BE1E-44660331730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394533" y="3830627"/>
                  <a:ext cx="187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4" name="Entrada de lápiz 983">
                  <a:extLst>
                    <a:ext uri="{FF2B5EF4-FFF2-40B4-BE49-F238E27FC236}">
                      <a16:creationId xmlns:a16="http://schemas.microsoft.com/office/drawing/2014/main" id="{B6178FF1-7DA0-2042-B639-5BA85244B9A9}"/>
                    </a:ext>
                  </a:extLst>
                </p14:cNvPr>
                <p14:cNvContentPartPr/>
                <p14:nvPr/>
              </p14:nvContentPartPr>
              <p14:xfrm>
                <a:off x="2949213" y="4189547"/>
                <a:ext cx="237600" cy="200520"/>
              </p14:xfrm>
            </p:contentPart>
          </mc:Choice>
          <mc:Fallback xmlns="">
            <p:pic>
              <p:nvPicPr>
                <p:cNvPr id="984" name="Entrada de lápiz 983">
                  <a:extLst>
                    <a:ext uri="{FF2B5EF4-FFF2-40B4-BE49-F238E27FC236}">
                      <a16:creationId xmlns:a16="http://schemas.microsoft.com/office/drawing/2014/main" id="{B6178FF1-7DA0-2042-B639-5BA85244B9A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941653" y="4181987"/>
                  <a:ext cx="252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5" name="Entrada de lápiz 984">
                  <a:extLst>
                    <a:ext uri="{FF2B5EF4-FFF2-40B4-BE49-F238E27FC236}">
                      <a16:creationId xmlns:a16="http://schemas.microsoft.com/office/drawing/2014/main" id="{7A43C7E7-7A27-FC4F-A774-A614F0AA559D}"/>
                    </a:ext>
                  </a:extLst>
                </p14:cNvPr>
                <p14:cNvContentPartPr/>
                <p14:nvPr/>
              </p14:nvContentPartPr>
              <p14:xfrm>
                <a:off x="3198693" y="4306187"/>
                <a:ext cx="153720" cy="140400"/>
              </p14:xfrm>
            </p:contentPart>
          </mc:Choice>
          <mc:Fallback xmlns="">
            <p:pic>
              <p:nvPicPr>
                <p:cNvPr id="985" name="Entrada de lápiz 984">
                  <a:extLst>
                    <a:ext uri="{FF2B5EF4-FFF2-40B4-BE49-F238E27FC236}">
                      <a16:creationId xmlns:a16="http://schemas.microsoft.com/office/drawing/2014/main" id="{7A43C7E7-7A27-FC4F-A774-A614F0AA559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91133" y="4298987"/>
                  <a:ext cx="168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6" name="Entrada de lápiz 985">
                  <a:extLst>
                    <a:ext uri="{FF2B5EF4-FFF2-40B4-BE49-F238E27FC236}">
                      <a16:creationId xmlns:a16="http://schemas.microsoft.com/office/drawing/2014/main" id="{15370095-5CBB-2048-AE65-F4AFB7511CDD}"/>
                    </a:ext>
                  </a:extLst>
                </p14:cNvPr>
                <p14:cNvContentPartPr/>
                <p14:nvPr/>
              </p14:nvContentPartPr>
              <p14:xfrm>
                <a:off x="3361413" y="4359107"/>
                <a:ext cx="236520" cy="75600"/>
              </p14:xfrm>
            </p:contentPart>
          </mc:Choice>
          <mc:Fallback xmlns="">
            <p:pic>
              <p:nvPicPr>
                <p:cNvPr id="986" name="Entrada de lápiz 985">
                  <a:extLst>
                    <a:ext uri="{FF2B5EF4-FFF2-40B4-BE49-F238E27FC236}">
                      <a16:creationId xmlns:a16="http://schemas.microsoft.com/office/drawing/2014/main" id="{15370095-5CBB-2048-AE65-F4AFB7511CD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353853" y="4351547"/>
                  <a:ext cx="251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87" name="Entrada de lápiz 986">
                  <a:extLst>
                    <a:ext uri="{FF2B5EF4-FFF2-40B4-BE49-F238E27FC236}">
                      <a16:creationId xmlns:a16="http://schemas.microsoft.com/office/drawing/2014/main" id="{9148C9FF-28A3-1C4A-BEF6-B3919B674143}"/>
                    </a:ext>
                  </a:extLst>
                </p14:cNvPr>
                <p14:cNvContentPartPr/>
                <p14:nvPr/>
              </p14:nvContentPartPr>
              <p14:xfrm>
                <a:off x="3629973" y="4342547"/>
                <a:ext cx="39960" cy="99720"/>
              </p14:xfrm>
            </p:contentPart>
          </mc:Choice>
          <mc:Fallback xmlns="">
            <p:pic>
              <p:nvPicPr>
                <p:cNvPr id="987" name="Entrada de lápiz 986">
                  <a:extLst>
                    <a:ext uri="{FF2B5EF4-FFF2-40B4-BE49-F238E27FC236}">
                      <a16:creationId xmlns:a16="http://schemas.microsoft.com/office/drawing/2014/main" id="{9148C9FF-28A3-1C4A-BEF6-B3919B67414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622413" y="4334987"/>
                  <a:ext cx="5508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2" name="Grupo 991">
            <a:extLst>
              <a:ext uri="{FF2B5EF4-FFF2-40B4-BE49-F238E27FC236}">
                <a16:creationId xmlns:a16="http://schemas.microsoft.com/office/drawing/2014/main" id="{0375AAF4-73F8-F842-BEE0-4A8196AA7758}"/>
              </a:ext>
            </a:extLst>
          </p:cNvPr>
          <p:cNvGrpSpPr/>
          <p:nvPr/>
        </p:nvGrpSpPr>
        <p:grpSpPr>
          <a:xfrm>
            <a:off x="3870453" y="4239947"/>
            <a:ext cx="176040" cy="240840"/>
            <a:chOff x="3870453" y="4239947"/>
            <a:chExt cx="17604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9" name="Entrada de lápiz 988">
                  <a:extLst>
                    <a:ext uri="{FF2B5EF4-FFF2-40B4-BE49-F238E27FC236}">
                      <a16:creationId xmlns:a16="http://schemas.microsoft.com/office/drawing/2014/main" id="{C0953C79-E9BD-7842-8EFC-66675CFE5E27}"/>
                    </a:ext>
                  </a:extLst>
                </p14:cNvPr>
                <p14:cNvContentPartPr/>
                <p14:nvPr/>
              </p14:nvContentPartPr>
              <p14:xfrm>
                <a:off x="3872613" y="4262267"/>
                <a:ext cx="28080" cy="195480"/>
              </p14:xfrm>
            </p:contentPart>
          </mc:Choice>
          <mc:Fallback xmlns="">
            <p:pic>
              <p:nvPicPr>
                <p:cNvPr id="989" name="Entrada de lápiz 988">
                  <a:extLst>
                    <a:ext uri="{FF2B5EF4-FFF2-40B4-BE49-F238E27FC236}">
                      <a16:creationId xmlns:a16="http://schemas.microsoft.com/office/drawing/2014/main" id="{C0953C79-E9BD-7842-8EFC-66675CFE5E2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865053" y="4254707"/>
                  <a:ext cx="43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0" name="Entrada de lápiz 989">
                  <a:extLst>
                    <a:ext uri="{FF2B5EF4-FFF2-40B4-BE49-F238E27FC236}">
                      <a16:creationId xmlns:a16="http://schemas.microsoft.com/office/drawing/2014/main" id="{020F537F-923E-834B-A4D4-336F21269D62}"/>
                    </a:ext>
                  </a:extLst>
                </p14:cNvPr>
                <p14:cNvContentPartPr/>
                <p14:nvPr/>
              </p14:nvContentPartPr>
              <p14:xfrm>
                <a:off x="3870453" y="4239947"/>
                <a:ext cx="80640" cy="104040"/>
              </p14:xfrm>
            </p:contentPart>
          </mc:Choice>
          <mc:Fallback xmlns="">
            <p:pic>
              <p:nvPicPr>
                <p:cNvPr id="990" name="Entrada de lápiz 989">
                  <a:extLst>
                    <a:ext uri="{FF2B5EF4-FFF2-40B4-BE49-F238E27FC236}">
                      <a16:creationId xmlns:a16="http://schemas.microsoft.com/office/drawing/2014/main" id="{020F537F-923E-834B-A4D4-336F21269D6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862893" y="4232387"/>
                  <a:ext cx="95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1" name="Entrada de lápiz 990">
                  <a:extLst>
                    <a:ext uri="{FF2B5EF4-FFF2-40B4-BE49-F238E27FC236}">
                      <a16:creationId xmlns:a16="http://schemas.microsoft.com/office/drawing/2014/main" id="{2B2B5626-005C-A34F-9469-2FF08DE59DDB}"/>
                    </a:ext>
                  </a:extLst>
                </p14:cNvPr>
                <p14:cNvContentPartPr/>
                <p14:nvPr/>
              </p14:nvContentPartPr>
              <p14:xfrm>
                <a:off x="3983853" y="4373507"/>
                <a:ext cx="62640" cy="107280"/>
              </p14:xfrm>
            </p:contentPart>
          </mc:Choice>
          <mc:Fallback xmlns="">
            <p:pic>
              <p:nvPicPr>
                <p:cNvPr id="991" name="Entrada de lápiz 990">
                  <a:extLst>
                    <a:ext uri="{FF2B5EF4-FFF2-40B4-BE49-F238E27FC236}">
                      <a16:creationId xmlns:a16="http://schemas.microsoft.com/office/drawing/2014/main" id="{2B2B5626-005C-A34F-9469-2FF08DE59DD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976293" y="4365947"/>
                  <a:ext cx="7776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93" name="Entrada de lápiz 992">
                <a:extLst>
                  <a:ext uri="{FF2B5EF4-FFF2-40B4-BE49-F238E27FC236}">
                    <a16:creationId xmlns:a16="http://schemas.microsoft.com/office/drawing/2014/main" id="{B9B1E5DA-388D-7243-883E-039202B9738E}"/>
                  </a:ext>
                </a:extLst>
              </p14:cNvPr>
              <p14:cNvContentPartPr/>
              <p14:nvPr/>
            </p14:nvContentPartPr>
            <p14:xfrm>
              <a:off x="2963613" y="4583027"/>
              <a:ext cx="143640" cy="159120"/>
            </p14:xfrm>
          </p:contentPart>
        </mc:Choice>
        <mc:Fallback xmlns="">
          <p:pic>
            <p:nvPicPr>
              <p:cNvPr id="993" name="Entrada de lápiz 992">
                <a:extLst>
                  <a:ext uri="{FF2B5EF4-FFF2-40B4-BE49-F238E27FC236}">
                    <a16:creationId xmlns:a16="http://schemas.microsoft.com/office/drawing/2014/main" id="{B9B1E5DA-388D-7243-883E-039202B9738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956053" y="4575467"/>
                <a:ext cx="15876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5" name="Grupo 1004">
            <a:extLst>
              <a:ext uri="{FF2B5EF4-FFF2-40B4-BE49-F238E27FC236}">
                <a16:creationId xmlns:a16="http://schemas.microsoft.com/office/drawing/2014/main" id="{F1E33B6C-B4AE-2A4D-8411-445D9DE0CE3A}"/>
              </a:ext>
            </a:extLst>
          </p:cNvPr>
          <p:cNvGrpSpPr/>
          <p:nvPr/>
        </p:nvGrpSpPr>
        <p:grpSpPr>
          <a:xfrm>
            <a:off x="3178533" y="4562867"/>
            <a:ext cx="1197360" cy="342720"/>
            <a:chOff x="3178533" y="4562867"/>
            <a:chExt cx="119736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4" name="Entrada de lápiz 993">
                  <a:extLst>
                    <a:ext uri="{FF2B5EF4-FFF2-40B4-BE49-F238E27FC236}">
                      <a16:creationId xmlns:a16="http://schemas.microsoft.com/office/drawing/2014/main" id="{D1B7DE16-EEFA-CB48-9390-53D8883E2F3E}"/>
                    </a:ext>
                  </a:extLst>
                </p14:cNvPr>
                <p14:cNvContentPartPr/>
                <p14:nvPr/>
              </p14:nvContentPartPr>
              <p14:xfrm>
                <a:off x="3178533" y="4623707"/>
                <a:ext cx="91080" cy="187560"/>
              </p14:xfrm>
            </p:contentPart>
          </mc:Choice>
          <mc:Fallback xmlns="">
            <p:pic>
              <p:nvPicPr>
                <p:cNvPr id="994" name="Entrada de lápiz 993">
                  <a:extLst>
                    <a:ext uri="{FF2B5EF4-FFF2-40B4-BE49-F238E27FC236}">
                      <a16:creationId xmlns:a16="http://schemas.microsoft.com/office/drawing/2014/main" id="{D1B7DE16-EEFA-CB48-9390-53D8883E2F3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170973" y="4616147"/>
                  <a:ext cx="106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95" name="Entrada de lápiz 994">
                  <a:extLst>
                    <a:ext uri="{FF2B5EF4-FFF2-40B4-BE49-F238E27FC236}">
                      <a16:creationId xmlns:a16="http://schemas.microsoft.com/office/drawing/2014/main" id="{1B332D61-D189-814F-82C9-9BD3848D4A56}"/>
                    </a:ext>
                  </a:extLst>
                </p14:cNvPr>
                <p14:cNvContentPartPr/>
                <p14:nvPr/>
              </p14:nvContentPartPr>
              <p14:xfrm>
                <a:off x="3358173" y="4612907"/>
                <a:ext cx="154440" cy="292680"/>
              </p14:xfrm>
            </p:contentPart>
          </mc:Choice>
          <mc:Fallback xmlns="">
            <p:pic>
              <p:nvPicPr>
                <p:cNvPr id="995" name="Entrada de lápiz 994">
                  <a:extLst>
                    <a:ext uri="{FF2B5EF4-FFF2-40B4-BE49-F238E27FC236}">
                      <a16:creationId xmlns:a16="http://schemas.microsoft.com/office/drawing/2014/main" id="{1B332D61-D189-814F-82C9-9BD3848D4A5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350613" y="4605707"/>
                  <a:ext cx="1695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6" name="Entrada de lápiz 995">
                  <a:extLst>
                    <a:ext uri="{FF2B5EF4-FFF2-40B4-BE49-F238E27FC236}">
                      <a16:creationId xmlns:a16="http://schemas.microsoft.com/office/drawing/2014/main" id="{294EABF9-B581-EB47-8EFD-C66E093CD928}"/>
                    </a:ext>
                  </a:extLst>
                </p14:cNvPr>
                <p14:cNvContentPartPr/>
                <p14:nvPr/>
              </p14:nvContentPartPr>
              <p14:xfrm>
                <a:off x="3543213" y="4725227"/>
                <a:ext cx="55080" cy="52560"/>
              </p14:xfrm>
            </p:contentPart>
          </mc:Choice>
          <mc:Fallback xmlns="">
            <p:pic>
              <p:nvPicPr>
                <p:cNvPr id="996" name="Entrada de lápiz 995">
                  <a:extLst>
                    <a:ext uri="{FF2B5EF4-FFF2-40B4-BE49-F238E27FC236}">
                      <a16:creationId xmlns:a16="http://schemas.microsoft.com/office/drawing/2014/main" id="{294EABF9-B581-EB47-8EFD-C66E093CD92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35653" y="4717667"/>
                  <a:ext cx="70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7" name="Entrada de lápiz 996">
                  <a:extLst>
                    <a:ext uri="{FF2B5EF4-FFF2-40B4-BE49-F238E27FC236}">
                      <a16:creationId xmlns:a16="http://schemas.microsoft.com/office/drawing/2014/main" id="{E76D7AD1-8A6F-A749-8D3A-EF2F1ADF9A09}"/>
                    </a:ext>
                  </a:extLst>
                </p14:cNvPr>
                <p14:cNvContentPartPr/>
                <p14:nvPr/>
              </p14:nvContentPartPr>
              <p14:xfrm>
                <a:off x="3722853" y="4603907"/>
                <a:ext cx="166320" cy="189360"/>
              </p14:xfrm>
            </p:contentPart>
          </mc:Choice>
          <mc:Fallback xmlns="">
            <p:pic>
              <p:nvPicPr>
                <p:cNvPr id="997" name="Entrada de lápiz 996">
                  <a:extLst>
                    <a:ext uri="{FF2B5EF4-FFF2-40B4-BE49-F238E27FC236}">
                      <a16:creationId xmlns:a16="http://schemas.microsoft.com/office/drawing/2014/main" id="{E76D7AD1-8A6F-A749-8D3A-EF2F1ADF9A0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15293" y="4596347"/>
                  <a:ext cx="181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8" name="Entrada de lápiz 997">
                  <a:extLst>
                    <a:ext uri="{FF2B5EF4-FFF2-40B4-BE49-F238E27FC236}">
                      <a16:creationId xmlns:a16="http://schemas.microsoft.com/office/drawing/2014/main" id="{199C9C62-6FE1-8E40-B5D2-95F427366D08}"/>
                    </a:ext>
                  </a:extLst>
                </p14:cNvPr>
                <p14:cNvContentPartPr/>
                <p14:nvPr/>
              </p14:nvContentPartPr>
              <p14:xfrm>
                <a:off x="3995013" y="4692107"/>
                <a:ext cx="46800" cy="150480"/>
              </p14:xfrm>
            </p:contentPart>
          </mc:Choice>
          <mc:Fallback xmlns="">
            <p:pic>
              <p:nvPicPr>
                <p:cNvPr id="998" name="Entrada de lápiz 997">
                  <a:extLst>
                    <a:ext uri="{FF2B5EF4-FFF2-40B4-BE49-F238E27FC236}">
                      <a16:creationId xmlns:a16="http://schemas.microsoft.com/office/drawing/2014/main" id="{199C9C62-6FE1-8E40-B5D2-95F427366D0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987453" y="4684547"/>
                  <a:ext cx="61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9" name="Entrada de lápiz 998">
                  <a:extLst>
                    <a:ext uri="{FF2B5EF4-FFF2-40B4-BE49-F238E27FC236}">
                      <a16:creationId xmlns:a16="http://schemas.microsoft.com/office/drawing/2014/main" id="{2761CA2F-82F5-1741-B9BB-EAB4AC966115}"/>
                    </a:ext>
                  </a:extLst>
                </p14:cNvPr>
                <p14:cNvContentPartPr/>
                <p14:nvPr/>
              </p14:nvContentPartPr>
              <p14:xfrm>
                <a:off x="4083213" y="4762667"/>
                <a:ext cx="3240" cy="68760"/>
              </p14:xfrm>
            </p:contentPart>
          </mc:Choice>
          <mc:Fallback xmlns="">
            <p:pic>
              <p:nvPicPr>
                <p:cNvPr id="999" name="Entrada de lápiz 998">
                  <a:extLst>
                    <a:ext uri="{FF2B5EF4-FFF2-40B4-BE49-F238E27FC236}">
                      <a16:creationId xmlns:a16="http://schemas.microsoft.com/office/drawing/2014/main" id="{2761CA2F-82F5-1741-B9BB-EAB4AC96611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75653" y="4755107"/>
                  <a:ext cx="18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0" name="Entrada de lápiz 999">
                  <a:extLst>
                    <a:ext uri="{FF2B5EF4-FFF2-40B4-BE49-F238E27FC236}">
                      <a16:creationId xmlns:a16="http://schemas.microsoft.com/office/drawing/2014/main" id="{E286AAA8-0E74-AA49-96CF-9DE7F5EC5D8D}"/>
                    </a:ext>
                  </a:extLst>
                </p14:cNvPr>
                <p14:cNvContentPartPr/>
                <p14:nvPr/>
              </p14:nvContentPartPr>
              <p14:xfrm>
                <a:off x="4081053" y="4667627"/>
                <a:ext cx="129240" cy="122760"/>
              </p14:xfrm>
            </p:contentPart>
          </mc:Choice>
          <mc:Fallback xmlns="">
            <p:pic>
              <p:nvPicPr>
                <p:cNvPr id="1000" name="Entrada de lápiz 999">
                  <a:extLst>
                    <a:ext uri="{FF2B5EF4-FFF2-40B4-BE49-F238E27FC236}">
                      <a16:creationId xmlns:a16="http://schemas.microsoft.com/office/drawing/2014/main" id="{E286AAA8-0E74-AA49-96CF-9DE7F5EC5D8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73853" y="4660067"/>
                  <a:ext cx="144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1" name="Entrada de lápiz 1000">
                  <a:extLst>
                    <a:ext uri="{FF2B5EF4-FFF2-40B4-BE49-F238E27FC236}">
                      <a16:creationId xmlns:a16="http://schemas.microsoft.com/office/drawing/2014/main" id="{F55C703C-98BB-1B43-8B43-D5DD5F8BAC6A}"/>
                    </a:ext>
                  </a:extLst>
                </p14:cNvPr>
                <p14:cNvContentPartPr/>
                <p14:nvPr/>
              </p14:nvContentPartPr>
              <p14:xfrm>
                <a:off x="4216053" y="4562867"/>
                <a:ext cx="159840" cy="220320"/>
              </p14:xfrm>
            </p:contentPart>
          </mc:Choice>
          <mc:Fallback xmlns="">
            <p:pic>
              <p:nvPicPr>
                <p:cNvPr id="1001" name="Entrada de lápiz 1000">
                  <a:extLst>
                    <a:ext uri="{FF2B5EF4-FFF2-40B4-BE49-F238E27FC236}">
                      <a16:creationId xmlns:a16="http://schemas.microsoft.com/office/drawing/2014/main" id="{F55C703C-98BB-1B43-8B43-D5DD5F8BAC6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08493" y="4555307"/>
                  <a:ext cx="174960" cy="235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Google Shape;470;p26">
            <a:extLst>
              <a:ext uri="{FF2B5EF4-FFF2-40B4-BE49-F238E27FC236}">
                <a16:creationId xmlns:a16="http://schemas.microsoft.com/office/drawing/2014/main" id="{B808591B-1CA8-C144-8C57-183BBFAF2E7A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de PWM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A601B1BF-47D4-C9FD-7FFC-1A060D4D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91096F4-35CD-6844-8795-BBE17B12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pic>
        <p:nvPicPr>
          <p:cNvPr id="1026" name="Picture 2" descr="LED Dimmer Circuit with 555 Timer - Hackster.io">
            <a:extLst>
              <a:ext uri="{FF2B5EF4-FFF2-40B4-BE49-F238E27FC236}">
                <a16:creationId xmlns:a16="http://schemas.microsoft.com/office/drawing/2014/main" id="{FC56086E-6A6A-D341-A9B9-B4215A54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5" y="799890"/>
            <a:ext cx="4365156" cy="327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55 PWM LED dimmer circuit diagram | Power Battery Saving | ElecCircuit.com">
            <a:extLst>
              <a:ext uri="{FF2B5EF4-FFF2-40B4-BE49-F238E27FC236}">
                <a16:creationId xmlns:a16="http://schemas.microsoft.com/office/drawing/2014/main" id="{CBA06B80-31E2-B149-9735-5E7845F9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795" y="732680"/>
            <a:ext cx="4365156" cy="29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X16803 High-Voltage, 350mA, High-Brightness LED Driver with PWM Dimming  and 5V Regulator - Maxim Integrated">
            <a:extLst>
              <a:ext uri="{FF2B5EF4-FFF2-40B4-BE49-F238E27FC236}">
                <a16:creationId xmlns:a16="http://schemas.microsoft.com/office/drawing/2014/main" id="{AD18FA17-873A-9A4C-A7CE-C70AA20A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03" y="3964887"/>
            <a:ext cx="2566394" cy="21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81D64AB8-F745-434A-95F5-2D2F62993CAB}"/>
                  </a:ext>
                </a:extLst>
              </p14:cNvPr>
              <p14:cNvContentPartPr/>
              <p14:nvPr/>
            </p14:nvContentPartPr>
            <p14:xfrm>
              <a:off x="4488573" y="5174867"/>
              <a:ext cx="1129320" cy="57312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81D64AB8-F745-434A-95F5-2D2F62993C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4253" y="5170547"/>
                <a:ext cx="113796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2172572F-4254-3147-B1FE-F56047A1A3FB}"/>
                  </a:ext>
                </a:extLst>
              </p14:cNvPr>
              <p14:cNvContentPartPr/>
              <p14:nvPr/>
            </p14:nvContentPartPr>
            <p14:xfrm>
              <a:off x="6529413" y="4197467"/>
              <a:ext cx="376200" cy="946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2172572F-4254-3147-B1FE-F56047A1A3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25093" y="4193147"/>
                <a:ext cx="3848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E0CBD5B-67C3-424A-9B23-4C8FB667E767}"/>
                  </a:ext>
                </a:extLst>
              </p14:cNvPr>
              <p14:cNvContentPartPr/>
              <p14:nvPr/>
            </p14:nvContentPartPr>
            <p14:xfrm>
              <a:off x="861213" y="4559627"/>
              <a:ext cx="121320" cy="2592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E0CBD5B-67C3-424A-9B23-4C8FB667E7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3653" y="4552067"/>
                <a:ext cx="1364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D340342B-5D04-9D46-9017-11F299447B4B}"/>
                  </a:ext>
                </a:extLst>
              </p14:cNvPr>
              <p14:cNvContentPartPr/>
              <p14:nvPr/>
            </p14:nvContentPartPr>
            <p14:xfrm>
              <a:off x="8113053" y="3875267"/>
              <a:ext cx="3446280" cy="4838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D340342B-5D04-9D46-9017-11F299447B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05493" y="3867707"/>
                <a:ext cx="346140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CD2A1A5E-6F33-0A4B-81B0-33F16F9A8D53}"/>
              </a:ext>
            </a:extLst>
          </p:cNvPr>
          <p:cNvGrpSpPr/>
          <p:nvPr/>
        </p:nvGrpSpPr>
        <p:grpSpPr>
          <a:xfrm>
            <a:off x="8374053" y="4540187"/>
            <a:ext cx="1181160" cy="359640"/>
            <a:chOff x="8374053" y="4540187"/>
            <a:chExt cx="11811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FAC4796-5C28-944D-9502-9AEE9FAE5F08}"/>
                    </a:ext>
                  </a:extLst>
                </p14:cNvPr>
                <p14:cNvContentPartPr/>
                <p14:nvPr/>
              </p14:nvContentPartPr>
              <p14:xfrm>
                <a:off x="8374053" y="4624787"/>
                <a:ext cx="62280" cy="2440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FAC4796-5C28-944D-9502-9AEE9FAE5F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66493" y="4617227"/>
                  <a:ext cx="77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A012E2F-0256-E74E-9E89-CF0C79AAEA14}"/>
                    </a:ext>
                  </a:extLst>
                </p14:cNvPr>
                <p14:cNvContentPartPr/>
                <p14:nvPr/>
              </p14:nvContentPartPr>
              <p14:xfrm>
                <a:off x="8402853" y="4632707"/>
                <a:ext cx="204120" cy="2671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A012E2F-0256-E74E-9E89-CF0C79AAEA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95293" y="4625147"/>
                  <a:ext cx="219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820C4E4-1ABB-B340-BFBF-C48CC80B2BD9}"/>
                    </a:ext>
                  </a:extLst>
                </p14:cNvPr>
                <p14:cNvContentPartPr/>
                <p14:nvPr/>
              </p14:nvContentPartPr>
              <p14:xfrm>
                <a:off x="8701293" y="4725227"/>
                <a:ext cx="105120" cy="226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820C4E4-1ABB-B340-BFBF-C48CC80B2B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93733" y="4717667"/>
                  <a:ext cx="120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FB5691B2-5399-4B49-AC67-29BFB4663620}"/>
                    </a:ext>
                  </a:extLst>
                </p14:cNvPr>
                <p14:cNvContentPartPr/>
                <p14:nvPr/>
              </p14:nvContentPartPr>
              <p14:xfrm>
                <a:off x="8703453" y="4816307"/>
                <a:ext cx="112680" cy="46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FB5691B2-5399-4B49-AC67-29BFB466362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95893" y="4808747"/>
                  <a:ext cx="127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0A8A1DE-AE76-6440-AE0B-C0C733ED4E59}"/>
                    </a:ext>
                  </a:extLst>
                </p14:cNvPr>
                <p14:cNvContentPartPr/>
                <p14:nvPr/>
              </p14:nvContentPartPr>
              <p14:xfrm>
                <a:off x="8949333" y="4674827"/>
                <a:ext cx="102960" cy="1789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0A8A1DE-AE76-6440-AE0B-C0C733ED4E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41773" y="4667267"/>
                  <a:ext cx="118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5C023739-1411-454B-ACF9-D3B9A90E7D59}"/>
                    </a:ext>
                  </a:extLst>
                </p14:cNvPr>
                <p14:cNvContentPartPr/>
                <p14:nvPr/>
              </p14:nvContentPartPr>
              <p14:xfrm>
                <a:off x="9088653" y="4701827"/>
                <a:ext cx="100080" cy="1159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5C023739-1411-454B-ACF9-D3B9A90E7D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81093" y="4694267"/>
                  <a:ext cx="115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AE2F02F-D3EE-0447-A234-93349282CA69}"/>
                    </a:ext>
                  </a:extLst>
                </p14:cNvPr>
                <p14:cNvContentPartPr/>
                <p14:nvPr/>
              </p14:nvContentPartPr>
              <p14:xfrm>
                <a:off x="9260733" y="4573307"/>
                <a:ext cx="68760" cy="586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AE2F02F-D3EE-0447-A234-93349282CA6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53173" y="4565747"/>
                  <a:ext cx="83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5DF3433-C034-7D40-BD90-2D1F7D86A83C}"/>
                    </a:ext>
                  </a:extLst>
                </p14:cNvPr>
                <p14:cNvContentPartPr/>
                <p14:nvPr/>
              </p14:nvContentPartPr>
              <p14:xfrm>
                <a:off x="9318333" y="4540187"/>
                <a:ext cx="194040" cy="3330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5DF3433-C034-7D40-BD90-2D1F7D86A8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10773" y="4532627"/>
                  <a:ext cx="2091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58BAC5A-5CF6-304A-B75B-3FDFB7ACD7AD}"/>
                    </a:ext>
                  </a:extLst>
                </p14:cNvPr>
                <p14:cNvContentPartPr/>
                <p14:nvPr/>
              </p14:nvContentPartPr>
              <p14:xfrm>
                <a:off x="9472413" y="4810907"/>
                <a:ext cx="82800" cy="838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58BAC5A-5CF6-304A-B75B-3FDFB7ACD7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64853" y="4803347"/>
                  <a:ext cx="979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E327CA6-D3DD-BA4D-BE88-ACC493F3A8DE}"/>
              </a:ext>
            </a:extLst>
          </p:cNvPr>
          <p:cNvGrpSpPr/>
          <p:nvPr/>
        </p:nvGrpSpPr>
        <p:grpSpPr>
          <a:xfrm>
            <a:off x="8381613" y="5204387"/>
            <a:ext cx="1134000" cy="304200"/>
            <a:chOff x="8381613" y="5204387"/>
            <a:chExt cx="11340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54698A92-5AA4-D541-8EAF-173E5879CC66}"/>
                    </a:ext>
                  </a:extLst>
                </p14:cNvPr>
                <p14:cNvContentPartPr/>
                <p14:nvPr/>
              </p14:nvContentPartPr>
              <p14:xfrm>
                <a:off x="8488533" y="5222747"/>
                <a:ext cx="13320" cy="2858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54698A92-5AA4-D541-8EAF-173E5879CC6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80973" y="5215187"/>
                  <a:ext cx="28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2A48E30-6530-E543-A757-7DADD7374B20}"/>
                    </a:ext>
                  </a:extLst>
                </p14:cNvPr>
                <p14:cNvContentPartPr/>
                <p14:nvPr/>
              </p14:nvContentPartPr>
              <p14:xfrm>
                <a:off x="8381613" y="5204387"/>
                <a:ext cx="284760" cy="248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2A48E30-6530-E543-A757-7DADD7374B2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74053" y="5196827"/>
                  <a:ext cx="299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E8DA17A-EAD9-2644-A4D3-BE4EF625C474}"/>
                    </a:ext>
                  </a:extLst>
                </p14:cNvPr>
                <p14:cNvContentPartPr/>
                <p14:nvPr/>
              </p14:nvContentPartPr>
              <p14:xfrm>
                <a:off x="8754933" y="5337227"/>
                <a:ext cx="105120" cy="226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E8DA17A-EAD9-2644-A4D3-BE4EF625C47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47373" y="5329667"/>
                  <a:ext cx="120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030294B6-60E5-3F42-A0BE-B4061324A914}"/>
                    </a:ext>
                  </a:extLst>
                </p14:cNvPr>
                <p14:cNvContentPartPr/>
                <p14:nvPr/>
              </p14:nvContentPartPr>
              <p14:xfrm>
                <a:off x="8761053" y="5461067"/>
                <a:ext cx="133920" cy="111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30294B6-60E5-3F42-A0BE-B4061324A9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53853" y="5453507"/>
                  <a:ext cx="149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A05DD36-AC5A-384E-9BC9-4B030043131F}"/>
                    </a:ext>
                  </a:extLst>
                </p14:cNvPr>
                <p14:cNvContentPartPr/>
                <p14:nvPr/>
              </p14:nvContentPartPr>
              <p14:xfrm>
                <a:off x="9094773" y="5248307"/>
                <a:ext cx="16560" cy="2556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A05DD36-AC5A-384E-9BC9-4B030043131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87213" y="5240747"/>
                  <a:ext cx="31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9CEECBF-2B5A-454C-81A0-9A4009F9CB5E}"/>
                    </a:ext>
                  </a:extLst>
                </p14:cNvPr>
                <p14:cNvContentPartPr/>
                <p14:nvPr/>
              </p14:nvContentPartPr>
              <p14:xfrm>
                <a:off x="9226533" y="5286827"/>
                <a:ext cx="118080" cy="1659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9CEECBF-2B5A-454C-81A0-9A4009F9CB5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18973" y="5279267"/>
                  <a:ext cx="133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60F5DF6-52CB-CB4D-AE5C-46DA46EA55A3}"/>
                    </a:ext>
                  </a:extLst>
                </p14:cNvPr>
                <p14:cNvContentPartPr/>
                <p14:nvPr/>
              </p14:nvContentPartPr>
              <p14:xfrm>
                <a:off x="9408333" y="5311307"/>
                <a:ext cx="107280" cy="1364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60F5DF6-52CB-CB4D-AE5C-46DA46EA55A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00773" y="5303747"/>
                  <a:ext cx="12240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938E296D-989B-4647-9A94-96727066F313}"/>
              </a:ext>
            </a:extLst>
          </p:cNvPr>
          <p:cNvGrpSpPr/>
          <p:nvPr/>
        </p:nvGrpSpPr>
        <p:grpSpPr>
          <a:xfrm>
            <a:off x="8377293" y="5783267"/>
            <a:ext cx="694080" cy="348840"/>
            <a:chOff x="8377293" y="5783267"/>
            <a:chExt cx="69408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DCD78DC-1AEE-9E4F-B837-009EEFAC2524}"/>
                    </a:ext>
                  </a:extLst>
                </p14:cNvPr>
                <p14:cNvContentPartPr/>
                <p14:nvPr/>
              </p14:nvContentPartPr>
              <p14:xfrm>
                <a:off x="8377293" y="5783267"/>
                <a:ext cx="125640" cy="3488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DCD78DC-1AEE-9E4F-B837-009EEFAC252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69733" y="5775707"/>
                  <a:ext cx="140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72325B0-C275-304F-B737-3074A8F133B5}"/>
                    </a:ext>
                  </a:extLst>
                </p14:cNvPr>
                <p14:cNvContentPartPr/>
                <p14:nvPr/>
              </p14:nvContentPartPr>
              <p14:xfrm>
                <a:off x="8556933" y="5971547"/>
                <a:ext cx="55800" cy="1144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72325B0-C275-304F-B737-3074A8F133B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49373" y="5963987"/>
                  <a:ext cx="70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66AAC12-272B-6849-B33E-B540F4F7F5FD}"/>
                    </a:ext>
                  </a:extLst>
                </p14:cNvPr>
                <p14:cNvContentPartPr/>
                <p14:nvPr/>
              </p14:nvContentPartPr>
              <p14:xfrm>
                <a:off x="8657373" y="5861027"/>
                <a:ext cx="414000" cy="2469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66AAC12-272B-6849-B33E-B540F4F7F5F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49813" y="5853467"/>
                  <a:ext cx="42912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71D7B9AD-64C4-1B47-BF38-901962BB011D}"/>
              </a:ext>
            </a:extLst>
          </p:cNvPr>
          <p:cNvGrpSpPr/>
          <p:nvPr/>
        </p:nvGrpSpPr>
        <p:grpSpPr>
          <a:xfrm>
            <a:off x="9602733" y="5861027"/>
            <a:ext cx="831600" cy="231480"/>
            <a:chOff x="9602733" y="5861027"/>
            <a:chExt cx="8316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ED7DB21-D59B-594A-9412-C15C778DC17D}"/>
                    </a:ext>
                  </a:extLst>
                </p14:cNvPr>
                <p14:cNvContentPartPr/>
                <p14:nvPr/>
              </p14:nvContentPartPr>
              <p14:xfrm>
                <a:off x="9602733" y="5890187"/>
                <a:ext cx="87120" cy="1555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ED7DB21-D59B-594A-9412-C15C778DC17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95533" y="5882627"/>
                  <a:ext cx="101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78AD4A1-10A7-7F40-86EF-F9DA150E3A03}"/>
                    </a:ext>
                  </a:extLst>
                </p14:cNvPr>
                <p14:cNvContentPartPr/>
                <p14:nvPr/>
              </p14:nvContentPartPr>
              <p14:xfrm>
                <a:off x="9729093" y="5926547"/>
                <a:ext cx="142560" cy="165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78AD4A1-10A7-7F40-86EF-F9DA150E3A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21533" y="5918987"/>
                  <a:ext cx="157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11592C4-5DD8-394E-B8EF-4E82D6F7B416}"/>
                    </a:ext>
                  </a:extLst>
                </p14:cNvPr>
                <p14:cNvContentPartPr/>
                <p14:nvPr/>
              </p14:nvContentPartPr>
              <p14:xfrm>
                <a:off x="9924933" y="5916827"/>
                <a:ext cx="78480" cy="1332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11592C4-5DD8-394E-B8EF-4E82D6F7B41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17373" y="5909267"/>
                  <a:ext cx="93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BD09F1B-15C8-5A44-B5C5-6AB67305B94D}"/>
                    </a:ext>
                  </a:extLst>
                </p14:cNvPr>
                <p14:cNvContentPartPr/>
                <p14:nvPr/>
              </p14:nvContentPartPr>
              <p14:xfrm>
                <a:off x="10027533" y="5891267"/>
                <a:ext cx="68760" cy="57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BD09F1B-15C8-5A44-B5C5-6AB67305B94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019973" y="5883707"/>
                  <a:ext cx="83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2C4143E-8238-2E45-A14A-FC7D1B16AA8F}"/>
                    </a:ext>
                  </a:extLst>
                </p14:cNvPr>
                <p14:cNvContentPartPr/>
                <p14:nvPr/>
              </p14:nvContentPartPr>
              <p14:xfrm>
                <a:off x="10121493" y="5862107"/>
                <a:ext cx="99720" cy="1501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2C4143E-8238-2E45-A14A-FC7D1B16AA8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13933" y="5854547"/>
                  <a:ext cx="114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A84EA29-FA3F-5B48-9543-B08102E46170}"/>
                    </a:ext>
                  </a:extLst>
                </p14:cNvPr>
                <p14:cNvContentPartPr/>
                <p14:nvPr/>
              </p14:nvContentPartPr>
              <p14:xfrm>
                <a:off x="10232733" y="5861027"/>
                <a:ext cx="45360" cy="226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A84EA29-FA3F-5B48-9543-B08102E4617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25173" y="5853467"/>
                  <a:ext cx="60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FB470AD-566D-0343-BBE6-239FBB667C11}"/>
                    </a:ext>
                  </a:extLst>
                </p14:cNvPr>
                <p14:cNvContentPartPr/>
                <p14:nvPr/>
              </p14:nvContentPartPr>
              <p14:xfrm>
                <a:off x="10290693" y="5873987"/>
                <a:ext cx="73080" cy="1609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FB470AD-566D-0343-BBE6-239FBB667C1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83133" y="5866427"/>
                  <a:ext cx="88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CF6FCBE-CF06-9B45-A419-D4DC3983AB9A}"/>
                    </a:ext>
                  </a:extLst>
                </p14:cNvPr>
                <p14:cNvContentPartPr/>
                <p14:nvPr/>
              </p14:nvContentPartPr>
              <p14:xfrm>
                <a:off x="10345053" y="5877227"/>
                <a:ext cx="89280" cy="90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CF6FCBE-CF06-9B45-A419-D4DC3983AB9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337493" y="5869667"/>
                  <a:ext cx="10404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2E85D40E-347D-2146-AD40-AC5303A2D107}"/>
              </a:ext>
            </a:extLst>
          </p:cNvPr>
          <p:cNvGrpSpPr/>
          <p:nvPr/>
        </p:nvGrpSpPr>
        <p:grpSpPr>
          <a:xfrm>
            <a:off x="7733973" y="4608947"/>
            <a:ext cx="299520" cy="334800"/>
            <a:chOff x="7733973" y="4608947"/>
            <a:chExt cx="2995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3E94809-6BD0-AC49-B032-2C31505F6CB3}"/>
                    </a:ext>
                  </a:extLst>
                </p14:cNvPr>
                <p14:cNvContentPartPr/>
                <p14:nvPr/>
              </p14:nvContentPartPr>
              <p14:xfrm>
                <a:off x="7830813" y="4724147"/>
                <a:ext cx="84960" cy="1512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3E94809-6BD0-AC49-B032-2C31505F6C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23253" y="4716587"/>
                  <a:ext cx="100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E63D1E2-F853-B14F-ADA2-EB748948DA40}"/>
                    </a:ext>
                  </a:extLst>
                </p14:cNvPr>
                <p14:cNvContentPartPr/>
                <p14:nvPr/>
              </p14:nvContentPartPr>
              <p14:xfrm>
                <a:off x="7733973" y="4608947"/>
                <a:ext cx="299520" cy="3348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E63D1E2-F853-B14F-ADA2-EB748948DA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26413" y="4601387"/>
                  <a:ext cx="314640" cy="34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238C4E4E-B5BE-6A42-9E21-2E058017095C}"/>
                  </a:ext>
                </a:extLst>
              </p14:cNvPr>
              <p14:cNvContentPartPr/>
              <p14:nvPr/>
            </p14:nvContentPartPr>
            <p14:xfrm>
              <a:off x="8900373" y="4100627"/>
              <a:ext cx="359640" cy="11052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238C4E4E-B5BE-6A42-9E21-2E058017095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892813" y="4093427"/>
                <a:ext cx="374760" cy="12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o 57">
            <a:extLst>
              <a:ext uri="{FF2B5EF4-FFF2-40B4-BE49-F238E27FC236}">
                <a16:creationId xmlns:a16="http://schemas.microsoft.com/office/drawing/2014/main" id="{73AF51DD-DB7D-304F-A4FE-2418C9E5FBD1}"/>
              </a:ext>
            </a:extLst>
          </p:cNvPr>
          <p:cNvGrpSpPr/>
          <p:nvPr/>
        </p:nvGrpSpPr>
        <p:grpSpPr>
          <a:xfrm>
            <a:off x="8800653" y="3907307"/>
            <a:ext cx="768240" cy="324360"/>
            <a:chOff x="8800653" y="3907307"/>
            <a:chExt cx="76824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D1812DEF-050D-4E40-AA8F-B7F5B0947B2C}"/>
                    </a:ext>
                  </a:extLst>
                </p14:cNvPr>
                <p14:cNvContentPartPr/>
                <p14:nvPr/>
              </p14:nvContentPartPr>
              <p14:xfrm>
                <a:off x="8800653" y="3931787"/>
                <a:ext cx="34560" cy="57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D1812DEF-050D-4E40-AA8F-B7F5B0947B2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793093" y="3924227"/>
                  <a:ext cx="49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B72CD0D-0EF0-DE4D-AF9B-36E9AF7305DF}"/>
                    </a:ext>
                  </a:extLst>
                </p14:cNvPr>
                <p14:cNvContentPartPr/>
                <p14:nvPr/>
              </p14:nvContentPartPr>
              <p14:xfrm>
                <a:off x="8900373" y="3920987"/>
                <a:ext cx="37800" cy="100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B72CD0D-0EF0-DE4D-AF9B-36E9AF7305D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92813" y="3913427"/>
                  <a:ext cx="52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051C09C2-6C5D-D246-BBB7-F133CB092A20}"/>
                    </a:ext>
                  </a:extLst>
                </p14:cNvPr>
                <p14:cNvContentPartPr/>
                <p14:nvPr/>
              </p14:nvContentPartPr>
              <p14:xfrm>
                <a:off x="9035013" y="3907307"/>
                <a:ext cx="360" cy="3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051C09C2-6C5D-D246-BBB7-F133CB092A2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27453" y="389974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CC9C0DBD-030F-5948-B323-0FEAF252F57F}"/>
                    </a:ext>
                  </a:extLst>
                </p14:cNvPr>
                <p14:cNvContentPartPr/>
                <p14:nvPr/>
              </p14:nvContentPartPr>
              <p14:xfrm>
                <a:off x="9178293" y="3914867"/>
                <a:ext cx="27000" cy="144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CC9C0DBD-030F-5948-B323-0FEAF252F57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70733" y="3907307"/>
                  <a:ext cx="42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D84902B-6C96-F14F-B24E-68DF386BEAEF}"/>
                    </a:ext>
                  </a:extLst>
                </p14:cNvPr>
                <p14:cNvContentPartPr/>
                <p14:nvPr/>
              </p14:nvContentPartPr>
              <p14:xfrm>
                <a:off x="9314013" y="3920987"/>
                <a:ext cx="47520" cy="165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D84902B-6C96-F14F-B24E-68DF386BEAE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06453" y="3913427"/>
                  <a:ext cx="62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660E17FF-718F-9042-9440-C78A3022BF31}"/>
                    </a:ext>
                  </a:extLst>
                </p14:cNvPr>
                <p14:cNvContentPartPr/>
                <p14:nvPr/>
              </p14:nvContentPartPr>
              <p14:xfrm>
                <a:off x="9459453" y="3927467"/>
                <a:ext cx="41040" cy="90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660E17FF-718F-9042-9440-C78A3022BF3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51893" y="3919907"/>
                  <a:ext cx="56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E783B5F-852A-124F-BA37-EF755A19FDCE}"/>
                    </a:ext>
                  </a:extLst>
                </p14:cNvPr>
                <p14:cNvContentPartPr/>
                <p14:nvPr/>
              </p14:nvContentPartPr>
              <p14:xfrm>
                <a:off x="9551613" y="3920987"/>
                <a:ext cx="2520" cy="3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E783B5F-852A-124F-BA37-EF755A19FDC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44053" y="3913427"/>
                  <a:ext cx="176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6CF234E-E396-C847-826C-51AFECBB228D}"/>
                    </a:ext>
                  </a:extLst>
                </p14:cNvPr>
                <p14:cNvContentPartPr/>
                <p14:nvPr/>
              </p14:nvContentPartPr>
              <p14:xfrm>
                <a:off x="9553773" y="3920987"/>
                <a:ext cx="360" cy="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6CF234E-E396-C847-826C-51AFECBB228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46213" y="391342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050DE7E-5D81-EE46-AC90-24DBCD023858}"/>
                    </a:ext>
                  </a:extLst>
                </p14:cNvPr>
                <p14:cNvContentPartPr/>
                <p14:nvPr/>
              </p14:nvContentPartPr>
              <p14:xfrm>
                <a:off x="9546213" y="3924227"/>
                <a:ext cx="22680" cy="367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050DE7E-5D81-EE46-AC90-24DBCD02385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38653" y="3916667"/>
                  <a:ext cx="37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5CD24084-0A94-5543-B0DA-1818249FFDF1}"/>
                    </a:ext>
                  </a:extLst>
                </p14:cNvPr>
                <p14:cNvContentPartPr/>
                <p14:nvPr/>
              </p14:nvContentPartPr>
              <p14:xfrm>
                <a:off x="9545133" y="4025027"/>
                <a:ext cx="13320" cy="612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5CD24084-0A94-5543-B0DA-1818249FFDF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37573" y="4017467"/>
                  <a:ext cx="28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6D28B931-44E1-9F47-B58C-3A2EB6A87E13}"/>
                    </a:ext>
                  </a:extLst>
                </p14:cNvPr>
                <p14:cNvContentPartPr/>
                <p14:nvPr/>
              </p14:nvContentPartPr>
              <p14:xfrm>
                <a:off x="9544053" y="4140227"/>
                <a:ext cx="11160" cy="914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6D28B931-44E1-9F47-B58C-3A2EB6A87E1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536493" y="4132667"/>
                  <a:ext cx="2628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3352D632-ECE5-BF4B-BD6A-D9740D0D640C}"/>
                  </a:ext>
                </a:extLst>
              </p14:cNvPr>
              <p14:cNvContentPartPr/>
              <p14:nvPr/>
            </p14:nvContentPartPr>
            <p14:xfrm>
              <a:off x="9557013" y="4324187"/>
              <a:ext cx="20520" cy="7200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3352D632-ECE5-BF4B-BD6A-D9740D0D640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549453" y="4316627"/>
                <a:ext cx="3564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2" name="Grupo 1031">
            <a:extLst>
              <a:ext uri="{FF2B5EF4-FFF2-40B4-BE49-F238E27FC236}">
                <a16:creationId xmlns:a16="http://schemas.microsoft.com/office/drawing/2014/main" id="{D10D8FE7-1009-A944-A652-6899C1F708A8}"/>
              </a:ext>
            </a:extLst>
          </p:cNvPr>
          <p:cNvGrpSpPr/>
          <p:nvPr/>
        </p:nvGrpSpPr>
        <p:grpSpPr>
          <a:xfrm>
            <a:off x="10193133" y="3869867"/>
            <a:ext cx="765000" cy="37440"/>
            <a:chOff x="10193133" y="3869867"/>
            <a:chExt cx="765000" cy="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61484E6-3211-764A-8233-EDEB20D14E70}"/>
                    </a:ext>
                  </a:extLst>
                </p14:cNvPr>
                <p14:cNvContentPartPr/>
                <p14:nvPr/>
              </p14:nvContentPartPr>
              <p14:xfrm>
                <a:off x="10193133" y="3884627"/>
                <a:ext cx="45360" cy="226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461484E6-3211-764A-8233-EDEB20D14E7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185573" y="3877067"/>
                  <a:ext cx="60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B4DCC19D-0DCA-194B-98C4-D0CDAB20D6C5}"/>
                    </a:ext>
                  </a:extLst>
                </p14:cNvPr>
                <p14:cNvContentPartPr/>
                <p14:nvPr/>
              </p14:nvContentPartPr>
              <p14:xfrm>
                <a:off x="10349373" y="3873107"/>
                <a:ext cx="54000" cy="14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B4DCC19D-0DCA-194B-98C4-D0CDAB20D6C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341813" y="3865547"/>
                  <a:ext cx="687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3B5A6F10-1260-DA4E-A173-76EF6DC8EC79}"/>
                    </a:ext>
                  </a:extLst>
                </p14:cNvPr>
                <p14:cNvContentPartPr/>
                <p14:nvPr/>
              </p14:nvContentPartPr>
              <p14:xfrm>
                <a:off x="10578333" y="3869867"/>
                <a:ext cx="68760" cy="3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3B5A6F10-1260-DA4E-A173-76EF6DC8EC7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570773" y="3862307"/>
                  <a:ext cx="838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0E611C1-5645-3F41-99FB-297D95FB302F}"/>
                    </a:ext>
                  </a:extLst>
                </p14:cNvPr>
                <p14:cNvContentPartPr/>
                <p14:nvPr/>
              </p14:nvContentPartPr>
              <p14:xfrm>
                <a:off x="10787853" y="3875267"/>
                <a:ext cx="83880" cy="36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0E611C1-5645-3F41-99FB-297D95FB302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780293" y="3867707"/>
                  <a:ext cx="99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72941F8-7427-D948-A7DF-36DBBD2B0B08}"/>
                    </a:ext>
                  </a:extLst>
                </p14:cNvPr>
                <p14:cNvContentPartPr/>
                <p14:nvPr/>
              </p14:nvContentPartPr>
              <p14:xfrm>
                <a:off x="10923573" y="3888947"/>
                <a:ext cx="34560" cy="46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72941F8-7427-D948-A7DF-36DBBD2B0B0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16013" y="3881387"/>
                  <a:ext cx="49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24" name="Entrada de lápiz 1023">
                  <a:extLst>
                    <a:ext uri="{FF2B5EF4-FFF2-40B4-BE49-F238E27FC236}">
                      <a16:creationId xmlns:a16="http://schemas.microsoft.com/office/drawing/2014/main" id="{1D19DCC7-A313-9843-B319-E5AEAF6E983A}"/>
                    </a:ext>
                  </a:extLst>
                </p14:cNvPr>
                <p14:cNvContentPartPr/>
                <p14:nvPr/>
              </p14:nvContentPartPr>
              <p14:xfrm>
                <a:off x="10927893" y="3893267"/>
                <a:ext cx="360" cy="360"/>
              </p14:xfrm>
            </p:contentPart>
          </mc:Choice>
          <mc:Fallback xmlns="">
            <p:pic>
              <p:nvPicPr>
                <p:cNvPr id="1024" name="Entrada de lápiz 1023">
                  <a:extLst>
                    <a:ext uri="{FF2B5EF4-FFF2-40B4-BE49-F238E27FC236}">
                      <a16:creationId xmlns:a16="http://schemas.microsoft.com/office/drawing/2014/main" id="{1D19DCC7-A313-9843-B319-E5AEAF6E98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20333" y="3885707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25" name="Entrada de lápiz 1024">
                <a:extLst>
                  <a:ext uri="{FF2B5EF4-FFF2-40B4-BE49-F238E27FC236}">
                    <a16:creationId xmlns:a16="http://schemas.microsoft.com/office/drawing/2014/main" id="{50F1C43D-FC46-CF4A-8D68-FE47894459C7}"/>
                  </a:ext>
                </a:extLst>
              </p14:cNvPr>
              <p14:cNvContentPartPr/>
              <p14:nvPr/>
            </p14:nvContentPartPr>
            <p14:xfrm>
              <a:off x="10941933" y="4001267"/>
              <a:ext cx="15480" cy="62280"/>
            </p14:xfrm>
          </p:contentPart>
        </mc:Choice>
        <mc:Fallback xmlns="">
          <p:pic>
            <p:nvPicPr>
              <p:cNvPr id="1025" name="Entrada de lápiz 1024">
                <a:extLst>
                  <a:ext uri="{FF2B5EF4-FFF2-40B4-BE49-F238E27FC236}">
                    <a16:creationId xmlns:a16="http://schemas.microsoft.com/office/drawing/2014/main" id="{50F1C43D-FC46-CF4A-8D68-FE47894459C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934373" y="3993707"/>
                <a:ext cx="3024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1" name="Grupo 1030">
            <a:extLst>
              <a:ext uri="{FF2B5EF4-FFF2-40B4-BE49-F238E27FC236}">
                <a16:creationId xmlns:a16="http://schemas.microsoft.com/office/drawing/2014/main" id="{5471E2D4-E0BE-BC45-9975-1E3A1493EC31}"/>
              </a:ext>
            </a:extLst>
          </p:cNvPr>
          <p:cNvGrpSpPr/>
          <p:nvPr/>
        </p:nvGrpSpPr>
        <p:grpSpPr>
          <a:xfrm>
            <a:off x="10946253" y="4177667"/>
            <a:ext cx="15480" cy="104400"/>
            <a:chOff x="10946253" y="4177667"/>
            <a:chExt cx="1548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27" name="Entrada de lápiz 1026">
                  <a:extLst>
                    <a:ext uri="{FF2B5EF4-FFF2-40B4-BE49-F238E27FC236}">
                      <a16:creationId xmlns:a16="http://schemas.microsoft.com/office/drawing/2014/main" id="{713D1C3C-F4D3-FF43-98A3-2C72CE49B011}"/>
                    </a:ext>
                  </a:extLst>
                </p14:cNvPr>
                <p14:cNvContentPartPr/>
                <p14:nvPr/>
              </p14:nvContentPartPr>
              <p14:xfrm>
                <a:off x="10946253" y="4177667"/>
                <a:ext cx="7920" cy="69840"/>
              </p14:xfrm>
            </p:contentPart>
          </mc:Choice>
          <mc:Fallback xmlns="">
            <p:pic>
              <p:nvPicPr>
                <p:cNvPr id="1027" name="Entrada de lápiz 1026">
                  <a:extLst>
                    <a:ext uri="{FF2B5EF4-FFF2-40B4-BE49-F238E27FC236}">
                      <a16:creationId xmlns:a16="http://schemas.microsoft.com/office/drawing/2014/main" id="{713D1C3C-F4D3-FF43-98A3-2C72CE49B01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938693" y="4170107"/>
                  <a:ext cx="23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9" name="Entrada de lápiz 1028">
                  <a:extLst>
                    <a:ext uri="{FF2B5EF4-FFF2-40B4-BE49-F238E27FC236}">
                      <a16:creationId xmlns:a16="http://schemas.microsoft.com/office/drawing/2014/main" id="{B4CF833C-BBD6-364B-AD3A-D6878ED67EE8}"/>
                    </a:ext>
                  </a:extLst>
                </p14:cNvPr>
                <p14:cNvContentPartPr/>
                <p14:nvPr/>
              </p14:nvContentPartPr>
              <p14:xfrm>
                <a:off x="10954893" y="4276307"/>
                <a:ext cx="6840" cy="5760"/>
              </p14:xfrm>
            </p:contentPart>
          </mc:Choice>
          <mc:Fallback xmlns="">
            <p:pic>
              <p:nvPicPr>
                <p:cNvPr id="1029" name="Entrada de lápiz 1028">
                  <a:extLst>
                    <a:ext uri="{FF2B5EF4-FFF2-40B4-BE49-F238E27FC236}">
                      <a16:creationId xmlns:a16="http://schemas.microsoft.com/office/drawing/2014/main" id="{B4CF833C-BBD6-364B-AD3A-D6878ED67E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47333" y="4268747"/>
                  <a:ext cx="2196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" name="Grupo 1034">
            <a:extLst>
              <a:ext uri="{FF2B5EF4-FFF2-40B4-BE49-F238E27FC236}">
                <a16:creationId xmlns:a16="http://schemas.microsoft.com/office/drawing/2014/main" id="{B8E0E2FC-A056-6C4F-A13A-898CAE3006B9}"/>
              </a:ext>
            </a:extLst>
          </p:cNvPr>
          <p:cNvGrpSpPr/>
          <p:nvPr/>
        </p:nvGrpSpPr>
        <p:grpSpPr>
          <a:xfrm>
            <a:off x="698853" y="4477547"/>
            <a:ext cx="379440" cy="383760"/>
            <a:chOff x="698853" y="4477547"/>
            <a:chExt cx="37944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33" name="Entrada de lápiz 1032">
                  <a:extLst>
                    <a:ext uri="{FF2B5EF4-FFF2-40B4-BE49-F238E27FC236}">
                      <a16:creationId xmlns:a16="http://schemas.microsoft.com/office/drawing/2014/main" id="{AFAD9F76-F06B-3541-BD8C-2E1155269B8E}"/>
                    </a:ext>
                  </a:extLst>
                </p14:cNvPr>
                <p14:cNvContentPartPr/>
                <p14:nvPr/>
              </p14:nvContentPartPr>
              <p14:xfrm>
                <a:off x="868413" y="4554947"/>
                <a:ext cx="137160" cy="170280"/>
              </p14:xfrm>
            </p:contentPart>
          </mc:Choice>
          <mc:Fallback xmlns="">
            <p:pic>
              <p:nvPicPr>
                <p:cNvPr id="1033" name="Entrada de lápiz 1032">
                  <a:extLst>
                    <a:ext uri="{FF2B5EF4-FFF2-40B4-BE49-F238E27FC236}">
                      <a16:creationId xmlns:a16="http://schemas.microsoft.com/office/drawing/2014/main" id="{AFAD9F76-F06B-3541-BD8C-2E1155269B8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60853" y="4547387"/>
                  <a:ext cx="152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4" name="Entrada de lápiz 1033">
                  <a:extLst>
                    <a:ext uri="{FF2B5EF4-FFF2-40B4-BE49-F238E27FC236}">
                      <a16:creationId xmlns:a16="http://schemas.microsoft.com/office/drawing/2014/main" id="{E219808D-D895-BD41-8483-1D05BBF4FF2D}"/>
                    </a:ext>
                  </a:extLst>
                </p14:cNvPr>
                <p14:cNvContentPartPr/>
                <p14:nvPr/>
              </p14:nvContentPartPr>
              <p14:xfrm>
                <a:off x="698853" y="4477547"/>
                <a:ext cx="379440" cy="383760"/>
              </p14:xfrm>
            </p:contentPart>
          </mc:Choice>
          <mc:Fallback xmlns="">
            <p:pic>
              <p:nvPicPr>
                <p:cNvPr id="1034" name="Entrada de lápiz 1033">
                  <a:extLst>
                    <a:ext uri="{FF2B5EF4-FFF2-40B4-BE49-F238E27FC236}">
                      <a16:creationId xmlns:a16="http://schemas.microsoft.com/office/drawing/2014/main" id="{E219808D-D895-BD41-8483-1D05BBF4FF2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91293" y="4469987"/>
                  <a:ext cx="39456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0" name="Grupo 1049">
            <a:extLst>
              <a:ext uri="{FF2B5EF4-FFF2-40B4-BE49-F238E27FC236}">
                <a16:creationId xmlns:a16="http://schemas.microsoft.com/office/drawing/2014/main" id="{2A0B16E3-A5A5-D84B-93C7-F702725DEEE0}"/>
              </a:ext>
            </a:extLst>
          </p:cNvPr>
          <p:cNvGrpSpPr/>
          <p:nvPr/>
        </p:nvGrpSpPr>
        <p:grpSpPr>
          <a:xfrm>
            <a:off x="1328853" y="4406627"/>
            <a:ext cx="2192040" cy="415080"/>
            <a:chOff x="1328853" y="4406627"/>
            <a:chExt cx="219204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36" name="Entrada de lápiz 1035">
                  <a:extLst>
                    <a:ext uri="{FF2B5EF4-FFF2-40B4-BE49-F238E27FC236}">
                      <a16:creationId xmlns:a16="http://schemas.microsoft.com/office/drawing/2014/main" id="{F19B3C29-8D13-B04C-A663-3E0DB12A621B}"/>
                    </a:ext>
                  </a:extLst>
                </p14:cNvPr>
                <p14:cNvContentPartPr/>
                <p14:nvPr/>
              </p14:nvContentPartPr>
              <p14:xfrm>
                <a:off x="1328853" y="4574747"/>
                <a:ext cx="100080" cy="246960"/>
              </p14:xfrm>
            </p:contentPart>
          </mc:Choice>
          <mc:Fallback xmlns="">
            <p:pic>
              <p:nvPicPr>
                <p:cNvPr id="1036" name="Entrada de lápiz 1035">
                  <a:extLst>
                    <a:ext uri="{FF2B5EF4-FFF2-40B4-BE49-F238E27FC236}">
                      <a16:creationId xmlns:a16="http://schemas.microsoft.com/office/drawing/2014/main" id="{F19B3C29-8D13-B04C-A663-3E0DB12A62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21293" y="4567187"/>
                  <a:ext cx="115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37" name="Entrada de lápiz 1036">
                  <a:extLst>
                    <a:ext uri="{FF2B5EF4-FFF2-40B4-BE49-F238E27FC236}">
                      <a16:creationId xmlns:a16="http://schemas.microsoft.com/office/drawing/2014/main" id="{1E85F3DF-C3DE-9543-AB82-EF6B1CC21331}"/>
                    </a:ext>
                  </a:extLst>
                </p14:cNvPr>
                <p14:cNvContentPartPr/>
                <p14:nvPr/>
              </p14:nvContentPartPr>
              <p14:xfrm>
                <a:off x="1541253" y="4643147"/>
                <a:ext cx="69840" cy="13320"/>
              </p14:xfrm>
            </p:contentPart>
          </mc:Choice>
          <mc:Fallback xmlns="">
            <p:pic>
              <p:nvPicPr>
                <p:cNvPr id="1037" name="Entrada de lápiz 1036">
                  <a:extLst>
                    <a:ext uri="{FF2B5EF4-FFF2-40B4-BE49-F238E27FC236}">
                      <a16:creationId xmlns:a16="http://schemas.microsoft.com/office/drawing/2014/main" id="{1E85F3DF-C3DE-9543-AB82-EF6B1CC2133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33693" y="4635587"/>
                  <a:ext cx="84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38" name="Entrada de lápiz 1037">
                  <a:extLst>
                    <a:ext uri="{FF2B5EF4-FFF2-40B4-BE49-F238E27FC236}">
                      <a16:creationId xmlns:a16="http://schemas.microsoft.com/office/drawing/2014/main" id="{29B7DE2C-E73F-414A-880B-91CA69A0C175}"/>
                    </a:ext>
                  </a:extLst>
                </p14:cNvPr>
                <p14:cNvContentPartPr/>
                <p14:nvPr/>
              </p14:nvContentPartPr>
              <p14:xfrm>
                <a:off x="1545573" y="4729547"/>
                <a:ext cx="78480" cy="16560"/>
              </p14:xfrm>
            </p:contentPart>
          </mc:Choice>
          <mc:Fallback xmlns="">
            <p:pic>
              <p:nvPicPr>
                <p:cNvPr id="1038" name="Entrada de lápiz 1037">
                  <a:extLst>
                    <a:ext uri="{FF2B5EF4-FFF2-40B4-BE49-F238E27FC236}">
                      <a16:creationId xmlns:a16="http://schemas.microsoft.com/office/drawing/2014/main" id="{29B7DE2C-E73F-414A-880B-91CA69A0C17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538013" y="4721987"/>
                  <a:ext cx="93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39" name="Entrada de lápiz 1038">
                  <a:extLst>
                    <a:ext uri="{FF2B5EF4-FFF2-40B4-BE49-F238E27FC236}">
                      <a16:creationId xmlns:a16="http://schemas.microsoft.com/office/drawing/2014/main" id="{C80E4219-5BB3-5B4D-A9E8-4FB44F21579D}"/>
                    </a:ext>
                  </a:extLst>
                </p14:cNvPr>
                <p14:cNvContentPartPr/>
                <p14:nvPr/>
              </p14:nvContentPartPr>
              <p14:xfrm>
                <a:off x="1744293" y="4568987"/>
                <a:ext cx="234720" cy="165240"/>
              </p14:xfrm>
            </p:contentPart>
          </mc:Choice>
          <mc:Fallback xmlns="">
            <p:pic>
              <p:nvPicPr>
                <p:cNvPr id="1039" name="Entrada de lápiz 1038">
                  <a:extLst>
                    <a:ext uri="{FF2B5EF4-FFF2-40B4-BE49-F238E27FC236}">
                      <a16:creationId xmlns:a16="http://schemas.microsoft.com/office/drawing/2014/main" id="{C80E4219-5BB3-5B4D-A9E8-4FB44F21579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36733" y="4561427"/>
                  <a:ext cx="249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0" name="Entrada de lápiz 1039">
                  <a:extLst>
                    <a:ext uri="{FF2B5EF4-FFF2-40B4-BE49-F238E27FC236}">
                      <a16:creationId xmlns:a16="http://schemas.microsoft.com/office/drawing/2014/main" id="{B0C47966-67BC-F646-ACCD-06737EFDBF3D}"/>
                    </a:ext>
                  </a:extLst>
                </p14:cNvPr>
                <p14:cNvContentPartPr/>
                <p14:nvPr/>
              </p14:nvContentPartPr>
              <p14:xfrm>
                <a:off x="2008533" y="4495907"/>
                <a:ext cx="19080" cy="59760"/>
              </p14:xfrm>
            </p:contentPart>
          </mc:Choice>
          <mc:Fallback xmlns="">
            <p:pic>
              <p:nvPicPr>
                <p:cNvPr id="1040" name="Entrada de lápiz 1039">
                  <a:extLst>
                    <a:ext uri="{FF2B5EF4-FFF2-40B4-BE49-F238E27FC236}">
                      <a16:creationId xmlns:a16="http://schemas.microsoft.com/office/drawing/2014/main" id="{B0C47966-67BC-F646-ACCD-06737EFDBF3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00973" y="4488347"/>
                  <a:ext cx="33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1" name="Entrada de lápiz 1040">
                  <a:extLst>
                    <a:ext uri="{FF2B5EF4-FFF2-40B4-BE49-F238E27FC236}">
                      <a16:creationId xmlns:a16="http://schemas.microsoft.com/office/drawing/2014/main" id="{E0D6D06D-E1A0-9A4D-99F8-AEAC9BD7F686}"/>
                    </a:ext>
                  </a:extLst>
                </p14:cNvPr>
                <p14:cNvContentPartPr/>
                <p14:nvPr/>
              </p14:nvContentPartPr>
              <p14:xfrm>
                <a:off x="2059293" y="4406627"/>
                <a:ext cx="128160" cy="386640"/>
              </p14:xfrm>
            </p:contentPart>
          </mc:Choice>
          <mc:Fallback xmlns="">
            <p:pic>
              <p:nvPicPr>
                <p:cNvPr id="1041" name="Entrada de lápiz 1040">
                  <a:extLst>
                    <a:ext uri="{FF2B5EF4-FFF2-40B4-BE49-F238E27FC236}">
                      <a16:creationId xmlns:a16="http://schemas.microsoft.com/office/drawing/2014/main" id="{E0D6D06D-E1A0-9A4D-99F8-AEAC9BD7F68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51733" y="4399067"/>
                  <a:ext cx="1432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2" name="Entrada de lápiz 1041">
                  <a:extLst>
                    <a:ext uri="{FF2B5EF4-FFF2-40B4-BE49-F238E27FC236}">
                      <a16:creationId xmlns:a16="http://schemas.microsoft.com/office/drawing/2014/main" id="{F1ABFCE3-5942-E242-97B6-5E2C1E6AD1E7}"/>
                    </a:ext>
                  </a:extLst>
                </p14:cNvPr>
                <p14:cNvContentPartPr/>
                <p14:nvPr/>
              </p14:nvContentPartPr>
              <p14:xfrm>
                <a:off x="2156133" y="4741427"/>
                <a:ext cx="52920" cy="36720"/>
              </p14:xfrm>
            </p:contentPart>
          </mc:Choice>
          <mc:Fallback xmlns="">
            <p:pic>
              <p:nvPicPr>
                <p:cNvPr id="1042" name="Entrada de lápiz 1041">
                  <a:extLst>
                    <a:ext uri="{FF2B5EF4-FFF2-40B4-BE49-F238E27FC236}">
                      <a16:creationId xmlns:a16="http://schemas.microsoft.com/office/drawing/2014/main" id="{F1ABFCE3-5942-E242-97B6-5E2C1E6AD1E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148573" y="4733867"/>
                  <a:ext cx="67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43" name="Entrada de lápiz 1042">
                  <a:extLst>
                    <a:ext uri="{FF2B5EF4-FFF2-40B4-BE49-F238E27FC236}">
                      <a16:creationId xmlns:a16="http://schemas.microsoft.com/office/drawing/2014/main" id="{AEF69BD6-1FA2-CC40-8BDC-4FFBBB917628}"/>
                    </a:ext>
                  </a:extLst>
                </p14:cNvPr>
                <p14:cNvContentPartPr/>
                <p14:nvPr/>
              </p14:nvContentPartPr>
              <p14:xfrm>
                <a:off x="2386173" y="4594907"/>
                <a:ext cx="303120" cy="101520"/>
              </p14:xfrm>
            </p:contentPart>
          </mc:Choice>
          <mc:Fallback xmlns="">
            <p:pic>
              <p:nvPicPr>
                <p:cNvPr id="1043" name="Entrada de lápiz 1042">
                  <a:extLst>
                    <a:ext uri="{FF2B5EF4-FFF2-40B4-BE49-F238E27FC236}">
                      <a16:creationId xmlns:a16="http://schemas.microsoft.com/office/drawing/2014/main" id="{AEF69BD6-1FA2-CC40-8BDC-4FFBBB9176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378613" y="4587347"/>
                  <a:ext cx="318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44" name="Entrada de lápiz 1043">
                  <a:extLst>
                    <a:ext uri="{FF2B5EF4-FFF2-40B4-BE49-F238E27FC236}">
                      <a16:creationId xmlns:a16="http://schemas.microsoft.com/office/drawing/2014/main" id="{7DDA9119-D629-064E-9BFD-3080C50AFB99}"/>
                    </a:ext>
                  </a:extLst>
                </p14:cNvPr>
                <p14:cNvContentPartPr/>
                <p14:nvPr/>
              </p14:nvContentPartPr>
              <p14:xfrm>
                <a:off x="2848053" y="4547747"/>
                <a:ext cx="21600" cy="198720"/>
              </p14:xfrm>
            </p:contentPart>
          </mc:Choice>
          <mc:Fallback xmlns="">
            <p:pic>
              <p:nvPicPr>
                <p:cNvPr id="1044" name="Entrada de lápiz 1043">
                  <a:extLst>
                    <a:ext uri="{FF2B5EF4-FFF2-40B4-BE49-F238E27FC236}">
                      <a16:creationId xmlns:a16="http://schemas.microsoft.com/office/drawing/2014/main" id="{7DDA9119-D629-064E-9BFD-3080C50AFB9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40493" y="4540187"/>
                  <a:ext cx="36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45" name="Entrada de lápiz 1044">
                  <a:extLst>
                    <a:ext uri="{FF2B5EF4-FFF2-40B4-BE49-F238E27FC236}">
                      <a16:creationId xmlns:a16="http://schemas.microsoft.com/office/drawing/2014/main" id="{EF688379-8193-BD43-BC50-1B993AA3F9AF}"/>
                    </a:ext>
                  </a:extLst>
                </p14:cNvPr>
                <p14:cNvContentPartPr/>
                <p14:nvPr/>
              </p14:nvContentPartPr>
              <p14:xfrm>
                <a:off x="2989173" y="4605707"/>
                <a:ext cx="132480" cy="67680"/>
              </p14:xfrm>
            </p:contentPart>
          </mc:Choice>
          <mc:Fallback xmlns="">
            <p:pic>
              <p:nvPicPr>
                <p:cNvPr id="1045" name="Entrada de lápiz 1044">
                  <a:extLst>
                    <a:ext uri="{FF2B5EF4-FFF2-40B4-BE49-F238E27FC236}">
                      <a16:creationId xmlns:a16="http://schemas.microsoft.com/office/drawing/2014/main" id="{EF688379-8193-BD43-BC50-1B993AA3F9A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81613" y="4598147"/>
                  <a:ext cx="147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6" name="Entrada de lápiz 1045">
                  <a:extLst>
                    <a:ext uri="{FF2B5EF4-FFF2-40B4-BE49-F238E27FC236}">
                      <a16:creationId xmlns:a16="http://schemas.microsoft.com/office/drawing/2014/main" id="{B1683CDC-CE99-624C-9084-7FE3C1831A18}"/>
                    </a:ext>
                  </a:extLst>
                </p14:cNvPr>
                <p14:cNvContentPartPr/>
                <p14:nvPr/>
              </p14:nvContentPartPr>
              <p14:xfrm>
                <a:off x="3161613" y="4622627"/>
                <a:ext cx="98640" cy="100440"/>
              </p14:xfrm>
            </p:contentPart>
          </mc:Choice>
          <mc:Fallback xmlns="">
            <p:pic>
              <p:nvPicPr>
                <p:cNvPr id="1046" name="Entrada de lápiz 1045">
                  <a:extLst>
                    <a:ext uri="{FF2B5EF4-FFF2-40B4-BE49-F238E27FC236}">
                      <a16:creationId xmlns:a16="http://schemas.microsoft.com/office/drawing/2014/main" id="{B1683CDC-CE99-624C-9084-7FE3C1831A1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154053" y="4615067"/>
                  <a:ext cx="113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47" name="Entrada de lápiz 1046">
                  <a:extLst>
                    <a:ext uri="{FF2B5EF4-FFF2-40B4-BE49-F238E27FC236}">
                      <a16:creationId xmlns:a16="http://schemas.microsoft.com/office/drawing/2014/main" id="{78B93C9F-3AB9-D74C-A020-7BFCA3C65FBC}"/>
                    </a:ext>
                  </a:extLst>
                </p14:cNvPr>
                <p14:cNvContentPartPr/>
                <p14:nvPr/>
              </p14:nvContentPartPr>
              <p14:xfrm>
                <a:off x="3284373" y="4503467"/>
                <a:ext cx="38520" cy="39600"/>
              </p14:xfrm>
            </p:contentPart>
          </mc:Choice>
          <mc:Fallback xmlns="">
            <p:pic>
              <p:nvPicPr>
                <p:cNvPr id="1047" name="Entrada de lápiz 1046">
                  <a:extLst>
                    <a:ext uri="{FF2B5EF4-FFF2-40B4-BE49-F238E27FC236}">
                      <a16:creationId xmlns:a16="http://schemas.microsoft.com/office/drawing/2014/main" id="{78B93C9F-3AB9-D74C-A020-7BFCA3C65FB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76813" y="4495907"/>
                  <a:ext cx="53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8" name="Entrada de lápiz 1047">
                  <a:extLst>
                    <a:ext uri="{FF2B5EF4-FFF2-40B4-BE49-F238E27FC236}">
                      <a16:creationId xmlns:a16="http://schemas.microsoft.com/office/drawing/2014/main" id="{4209651B-8498-1A49-A888-9124DF9EB47A}"/>
                    </a:ext>
                  </a:extLst>
                </p14:cNvPr>
                <p14:cNvContentPartPr/>
                <p14:nvPr/>
              </p14:nvContentPartPr>
              <p14:xfrm>
                <a:off x="3321813" y="4441907"/>
                <a:ext cx="141480" cy="277200"/>
              </p14:xfrm>
            </p:contentPart>
          </mc:Choice>
          <mc:Fallback xmlns="">
            <p:pic>
              <p:nvPicPr>
                <p:cNvPr id="1048" name="Entrada de lápiz 1047">
                  <a:extLst>
                    <a:ext uri="{FF2B5EF4-FFF2-40B4-BE49-F238E27FC236}">
                      <a16:creationId xmlns:a16="http://schemas.microsoft.com/office/drawing/2014/main" id="{4209651B-8498-1A49-A888-9124DF9EB47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314253" y="4434347"/>
                  <a:ext cx="1566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9" name="Entrada de lápiz 1048">
                  <a:extLst>
                    <a:ext uri="{FF2B5EF4-FFF2-40B4-BE49-F238E27FC236}">
                      <a16:creationId xmlns:a16="http://schemas.microsoft.com/office/drawing/2014/main" id="{46DFFF3D-85F6-5A40-BBC8-87863AFB32A3}"/>
                    </a:ext>
                  </a:extLst>
                </p14:cNvPr>
                <p14:cNvContentPartPr/>
                <p14:nvPr/>
              </p14:nvContentPartPr>
              <p14:xfrm>
                <a:off x="3458613" y="4679507"/>
                <a:ext cx="62280" cy="77040"/>
              </p14:xfrm>
            </p:contentPart>
          </mc:Choice>
          <mc:Fallback xmlns="">
            <p:pic>
              <p:nvPicPr>
                <p:cNvPr id="1049" name="Entrada de lápiz 1048">
                  <a:extLst>
                    <a:ext uri="{FF2B5EF4-FFF2-40B4-BE49-F238E27FC236}">
                      <a16:creationId xmlns:a16="http://schemas.microsoft.com/office/drawing/2014/main" id="{46DFFF3D-85F6-5A40-BBC8-87863AFB32A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451413" y="4671947"/>
                  <a:ext cx="77400" cy="9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Google Shape;470;p26">
            <a:extLst>
              <a:ext uri="{FF2B5EF4-FFF2-40B4-BE49-F238E27FC236}">
                <a16:creationId xmlns:a16="http://schemas.microsoft.com/office/drawing/2014/main" id="{75B1B7E0-C884-4C26-E32B-2CD00C69C34F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Circuitos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generar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modulación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ancho de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pulso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9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FF01E48-84A3-C341-AF4E-B3DB386B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Lab. Control / PUJ / D. Flórez / 2023</a:t>
            </a:r>
          </a:p>
        </p:txBody>
      </p:sp>
      <p:pic>
        <p:nvPicPr>
          <p:cNvPr id="1026" name="Picture 2" descr="page9image29366784">
            <a:extLst>
              <a:ext uri="{FF2B5EF4-FFF2-40B4-BE49-F238E27FC236}">
                <a16:creationId xmlns:a16="http://schemas.microsoft.com/office/drawing/2014/main" id="{66458633-0CBF-1043-B2D2-201EE963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0" y="1823676"/>
            <a:ext cx="6484046" cy="300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640371D-BC79-9C43-BC62-C16144A90D48}"/>
              </a:ext>
            </a:extLst>
          </p:cNvPr>
          <p:cNvGrpSpPr/>
          <p:nvPr/>
        </p:nvGrpSpPr>
        <p:grpSpPr>
          <a:xfrm>
            <a:off x="7993493" y="1029820"/>
            <a:ext cx="1816200" cy="3459960"/>
            <a:chOff x="7993493" y="1029820"/>
            <a:chExt cx="1816200" cy="345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DA3832EC-B482-D940-B2F0-22C2BD3FD783}"/>
                    </a:ext>
                  </a:extLst>
                </p14:cNvPr>
                <p14:cNvContentPartPr/>
                <p14:nvPr/>
              </p14:nvContentPartPr>
              <p14:xfrm>
                <a:off x="9380933" y="1398820"/>
                <a:ext cx="172080" cy="1497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DA3832EC-B482-D940-B2F0-22C2BD3FD7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73373" y="1391260"/>
                  <a:ext cx="187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24BA40F-4B32-5142-9F54-C9D535618AEE}"/>
                    </a:ext>
                  </a:extLst>
                </p14:cNvPr>
                <p14:cNvContentPartPr/>
                <p14:nvPr/>
              </p14:nvContentPartPr>
              <p14:xfrm>
                <a:off x="9406133" y="1550740"/>
                <a:ext cx="83520" cy="6807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24BA40F-4B32-5142-9F54-C9D535618A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98573" y="1543180"/>
                  <a:ext cx="9864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CA115CC-A558-DB4F-B297-51B1EF8F3ACF}"/>
                    </a:ext>
                  </a:extLst>
                </p14:cNvPr>
                <p14:cNvContentPartPr/>
                <p14:nvPr/>
              </p14:nvContentPartPr>
              <p14:xfrm>
                <a:off x="9355733" y="2184700"/>
                <a:ext cx="97560" cy="144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CA115CC-A558-DB4F-B297-51B1EF8F3A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48173" y="2177140"/>
                  <a:ext cx="112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423C76B-AE0C-1343-9D19-0BC62A760D0C}"/>
                    </a:ext>
                  </a:extLst>
                </p14:cNvPr>
                <p14:cNvContentPartPr/>
                <p14:nvPr/>
              </p14:nvContentPartPr>
              <p14:xfrm>
                <a:off x="9355733" y="2194420"/>
                <a:ext cx="120240" cy="1144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423C76B-AE0C-1343-9D19-0BC62A760D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48173" y="2186860"/>
                  <a:ext cx="135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5C8EEB8-B004-8C41-AD1C-897F73163CD6}"/>
                    </a:ext>
                  </a:extLst>
                </p14:cNvPr>
                <p14:cNvContentPartPr/>
                <p14:nvPr/>
              </p14:nvContentPartPr>
              <p14:xfrm>
                <a:off x="9192293" y="2300260"/>
                <a:ext cx="518760" cy="4910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5C8EEB8-B004-8C41-AD1C-897F73163C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84733" y="2292700"/>
                  <a:ext cx="5338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7F4354F-1E2B-FD43-A2B6-791C15624391}"/>
                    </a:ext>
                  </a:extLst>
                </p14:cNvPr>
                <p14:cNvContentPartPr/>
                <p14:nvPr/>
              </p14:nvContentPartPr>
              <p14:xfrm>
                <a:off x="9417653" y="2767900"/>
                <a:ext cx="101880" cy="1425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7F4354F-1E2B-FD43-A2B6-791C156243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10093" y="2760340"/>
                  <a:ext cx="11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4B24314-2F66-334A-A7B6-559A3BEEB9A5}"/>
                    </a:ext>
                  </a:extLst>
                </p14:cNvPr>
                <p14:cNvContentPartPr/>
                <p14:nvPr/>
              </p14:nvContentPartPr>
              <p14:xfrm>
                <a:off x="9501893" y="1029820"/>
                <a:ext cx="121320" cy="2340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4B24314-2F66-334A-A7B6-559A3BEEB9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94693" y="1022260"/>
                  <a:ext cx="136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AF2FE29-082F-5B43-B51D-FAA40437C043}"/>
                    </a:ext>
                  </a:extLst>
                </p14:cNvPr>
                <p14:cNvContentPartPr/>
                <p14:nvPr/>
              </p14:nvContentPartPr>
              <p14:xfrm>
                <a:off x="9628973" y="1232500"/>
                <a:ext cx="60840" cy="918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AF2FE29-082F-5B43-B51D-FAA40437C0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21413" y="1224940"/>
                  <a:ext cx="75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C5EEFC4-7447-9049-B9EA-C53739C637F0}"/>
                    </a:ext>
                  </a:extLst>
                </p14:cNvPr>
                <p14:cNvContentPartPr/>
                <p14:nvPr/>
              </p14:nvContentPartPr>
              <p14:xfrm>
                <a:off x="9740213" y="1233940"/>
                <a:ext cx="69480" cy="86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C5EEFC4-7447-9049-B9EA-C53739C637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32653" y="1226380"/>
                  <a:ext cx="84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1C35C2A-2477-184C-B946-8DCB79D45A3F}"/>
                    </a:ext>
                  </a:extLst>
                </p14:cNvPr>
                <p14:cNvContentPartPr/>
                <p14:nvPr/>
              </p14:nvContentPartPr>
              <p14:xfrm>
                <a:off x="9434573" y="2931340"/>
                <a:ext cx="43920" cy="6145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1C35C2A-2477-184C-B946-8DCB79D45A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27013" y="2923780"/>
                  <a:ext cx="5904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1DB1D56-952A-DA49-BF13-55EEBCCEF263}"/>
                    </a:ext>
                  </a:extLst>
                </p14:cNvPr>
                <p14:cNvContentPartPr/>
                <p14:nvPr/>
              </p14:nvContentPartPr>
              <p14:xfrm>
                <a:off x="9288053" y="3530020"/>
                <a:ext cx="169200" cy="46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1DB1D56-952A-DA49-BF13-55EEBCCEF26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80493" y="3522460"/>
                  <a:ext cx="184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1467482-0BE0-474C-BC1B-9617D7111E76}"/>
                    </a:ext>
                  </a:extLst>
                </p14:cNvPr>
                <p14:cNvContentPartPr/>
                <p14:nvPr/>
              </p14:nvContentPartPr>
              <p14:xfrm>
                <a:off x="9257093" y="3466660"/>
                <a:ext cx="23040" cy="2185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1467482-0BE0-474C-BC1B-9617D7111E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49533" y="3459100"/>
                  <a:ext cx="38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32207C3-0CE2-C748-8036-6D1983AECF3A}"/>
                    </a:ext>
                  </a:extLst>
                </p14:cNvPr>
                <p14:cNvContentPartPr/>
                <p14:nvPr/>
              </p14:nvContentPartPr>
              <p14:xfrm>
                <a:off x="9237293" y="3796060"/>
                <a:ext cx="11520" cy="1468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32207C3-0CE2-C748-8036-6D1983AECF3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29733" y="3788500"/>
                  <a:ext cx="26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BAD9F8F-D179-D544-9815-6EDCDDB6CF45}"/>
                    </a:ext>
                  </a:extLst>
                </p14:cNvPr>
                <p14:cNvContentPartPr/>
                <p14:nvPr/>
              </p14:nvContentPartPr>
              <p14:xfrm>
                <a:off x="9226133" y="4027180"/>
                <a:ext cx="6120" cy="914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BAD9F8F-D179-D544-9815-6EDCDDB6CF4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18573" y="4019620"/>
                  <a:ext cx="20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4DE5E1C-7A1E-9B45-9D38-53E07660AB3C}"/>
                    </a:ext>
                  </a:extLst>
                </p14:cNvPr>
                <p14:cNvContentPartPr/>
                <p14:nvPr/>
              </p14:nvContentPartPr>
              <p14:xfrm>
                <a:off x="9269693" y="3855460"/>
                <a:ext cx="56880" cy="903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4DE5E1C-7A1E-9B45-9D38-53E07660AB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62133" y="3847900"/>
                  <a:ext cx="71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6CDD7E2-6C01-FC44-BD86-8C0A26C693D3}"/>
                    </a:ext>
                  </a:extLst>
                </p14:cNvPr>
                <p14:cNvContentPartPr/>
                <p14:nvPr/>
              </p14:nvContentPartPr>
              <p14:xfrm>
                <a:off x="9276533" y="3899020"/>
                <a:ext cx="185040" cy="5907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6CDD7E2-6C01-FC44-BD86-8C0A26C693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268973" y="3891460"/>
                  <a:ext cx="1998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4D8177A-7D11-6648-9099-FC1F64BDA98C}"/>
                    </a:ext>
                  </a:extLst>
                </p14:cNvPr>
                <p14:cNvContentPartPr/>
                <p14:nvPr/>
              </p14:nvContentPartPr>
              <p14:xfrm>
                <a:off x="9276533" y="4079380"/>
                <a:ext cx="176400" cy="75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4D8177A-7D11-6648-9099-FC1F64BDA98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68973" y="4071820"/>
                  <a:ext cx="191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1A1B687-90EF-9F4C-9778-B1B75200AB43}"/>
                    </a:ext>
                  </a:extLst>
                </p14:cNvPr>
                <p14:cNvContentPartPr/>
                <p14:nvPr/>
              </p14:nvContentPartPr>
              <p14:xfrm>
                <a:off x="9123173" y="3524260"/>
                <a:ext cx="9000" cy="6735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1A1B687-90EF-9F4C-9778-B1B75200AB4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15613" y="3516700"/>
                  <a:ext cx="2376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EF4BBB9-66F7-5A41-88A9-707442D27191}"/>
                    </a:ext>
                  </a:extLst>
                </p14:cNvPr>
                <p14:cNvContentPartPr/>
                <p14:nvPr/>
              </p14:nvContentPartPr>
              <p14:xfrm>
                <a:off x="8652653" y="3825580"/>
                <a:ext cx="469440" cy="288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EF4BBB9-66F7-5A41-88A9-707442D2719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45093" y="3818020"/>
                  <a:ext cx="484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7D4D400-6834-0749-870F-D21D7DA97279}"/>
                    </a:ext>
                  </a:extLst>
                </p14:cNvPr>
                <p14:cNvContentPartPr/>
                <p14:nvPr/>
              </p14:nvContentPartPr>
              <p14:xfrm>
                <a:off x="7993493" y="3689140"/>
                <a:ext cx="717480" cy="3002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7D4D400-6834-0749-870F-D21D7DA9727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85933" y="3681580"/>
                  <a:ext cx="73224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347F323-0875-984D-835C-F7E03F6F1048}"/>
              </a:ext>
            </a:extLst>
          </p:cNvPr>
          <p:cNvGrpSpPr/>
          <p:nvPr/>
        </p:nvGrpSpPr>
        <p:grpSpPr>
          <a:xfrm>
            <a:off x="9385253" y="4458100"/>
            <a:ext cx="172080" cy="197640"/>
            <a:chOff x="9385253" y="4458100"/>
            <a:chExt cx="17208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E728AC5-33AA-E943-9731-3066CC126EFA}"/>
                    </a:ext>
                  </a:extLst>
                </p14:cNvPr>
                <p14:cNvContentPartPr/>
                <p14:nvPr/>
              </p14:nvContentPartPr>
              <p14:xfrm>
                <a:off x="9389213" y="4458100"/>
                <a:ext cx="168120" cy="342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E728AC5-33AA-E943-9731-3066CC126E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81653" y="4450540"/>
                  <a:ext cx="182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7DC1D3D-5228-6543-B2D2-A6709B9B9D43}"/>
                    </a:ext>
                  </a:extLst>
                </p14:cNvPr>
                <p14:cNvContentPartPr/>
                <p14:nvPr/>
              </p14:nvContentPartPr>
              <p14:xfrm>
                <a:off x="9385253" y="4548820"/>
                <a:ext cx="96120" cy="320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7DC1D3D-5228-6543-B2D2-A6709B9B9D4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693" y="4541260"/>
                  <a:ext cx="111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ADBB618-BA06-EB4C-AE1D-C8EA748CB587}"/>
                    </a:ext>
                  </a:extLst>
                </p14:cNvPr>
                <p14:cNvContentPartPr/>
                <p14:nvPr/>
              </p14:nvContentPartPr>
              <p14:xfrm>
                <a:off x="9420173" y="4638460"/>
                <a:ext cx="76320" cy="172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ADBB618-BA06-EB4C-AE1D-C8EA748CB5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12973" y="4630900"/>
                  <a:ext cx="914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09D1CDD9-805E-B947-964E-BB36775B2DB5}"/>
              </a:ext>
            </a:extLst>
          </p:cNvPr>
          <p:cNvGrpSpPr/>
          <p:nvPr/>
        </p:nvGrpSpPr>
        <p:grpSpPr>
          <a:xfrm>
            <a:off x="8282213" y="3315820"/>
            <a:ext cx="276480" cy="375120"/>
            <a:chOff x="8282213" y="3315820"/>
            <a:chExt cx="27648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72291F90-7A11-864D-AC9A-8CE05E01EA02}"/>
                    </a:ext>
                  </a:extLst>
                </p14:cNvPr>
                <p14:cNvContentPartPr/>
                <p14:nvPr/>
              </p14:nvContentPartPr>
              <p14:xfrm>
                <a:off x="8363933" y="3690580"/>
                <a:ext cx="360" cy="3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72291F90-7A11-864D-AC9A-8CE05E01EA0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56373" y="368302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D04BCAA-9DAE-A042-A785-08C4B1DDC414}"/>
                    </a:ext>
                  </a:extLst>
                </p14:cNvPr>
                <p14:cNvContentPartPr/>
                <p14:nvPr/>
              </p14:nvContentPartPr>
              <p14:xfrm>
                <a:off x="8282213" y="3315820"/>
                <a:ext cx="154080" cy="2955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D04BCAA-9DAE-A042-A785-08C4B1DDC41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74653" y="3308260"/>
                  <a:ext cx="169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90806C0-73B8-C541-9CB9-DDC3131AE11E}"/>
                    </a:ext>
                  </a:extLst>
                </p14:cNvPr>
                <p14:cNvContentPartPr/>
                <p14:nvPr/>
              </p14:nvContentPartPr>
              <p14:xfrm>
                <a:off x="8468333" y="3432460"/>
                <a:ext cx="90360" cy="1976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90806C0-73B8-C541-9CB9-DDC3131AE11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60773" y="3424900"/>
                  <a:ext cx="10548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AF150C87-1780-D940-AFA1-79463E2399F8}"/>
              </a:ext>
            </a:extLst>
          </p:cNvPr>
          <p:cNvGrpSpPr/>
          <p:nvPr/>
        </p:nvGrpSpPr>
        <p:grpSpPr>
          <a:xfrm>
            <a:off x="7131293" y="2226820"/>
            <a:ext cx="780840" cy="2424600"/>
            <a:chOff x="7131293" y="2226820"/>
            <a:chExt cx="780840" cy="24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2018781-84C8-914D-A9EB-273165D69A3F}"/>
                    </a:ext>
                  </a:extLst>
                </p14:cNvPr>
                <p14:cNvContentPartPr/>
                <p14:nvPr/>
              </p14:nvContentPartPr>
              <p14:xfrm>
                <a:off x="7268093" y="3631180"/>
                <a:ext cx="138240" cy="1875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2018781-84C8-914D-A9EB-273165D69A3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60533" y="3623620"/>
                  <a:ext cx="153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7DE4A21-B2CC-0A43-B57F-51C3C8FA7E85}"/>
                    </a:ext>
                  </a:extLst>
                </p14:cNvPr>
                <p14:cNvContentPartPr/>
                <p14:nvPr/>
              </p14:nvContentPartPr>
              <p14:xfrm>
                <a:off x="7547093" y="3620020"/>
                <a:ext cx="12960" cy="2257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7DE4A21-B2CC-0A43-B57F-51C3C8FA7E8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39533" y="3612460"/>
                  <a:ext cx="28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D3F133C-A586-F04F-8CC0-2337BF5881C2}"/>
                    </a:ext>
                  </a:extLst>
                </p14:cNvPr>
                <p14:cNvContentPartPr/>
                <p14:nvPr/>
              </p14:nvContentPartPr>
              <p14:xfrm>
                <a:off x="7501733" y="3634060"/>
                <a:ext cx="145440" cy="424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D3F133C-A586-F04F-8CC0-2337BF5881C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94533" y="3626500"/>
                  <a:ext cx="160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77EAECF-C1FE-B24C-A3BC-6C4238425E25}"/>
                    </a:ext>
                  </a:extLst>
                </p14:cNvPr>
                <p14:cNvContentPartPr/>
                <p14:nvPr/>
              </p14:nvContentPartPr>
              <p14:xfrm>
                <a:off x="7484813" y="3825580"/>
                <a:ext cx="131400" cy="439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77EAECF-C1FE-B24C-A3BC-6C4238425E2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77253" y="3818380"/>
                  <a:ext cx="146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7516073-FA35-B248-8238-E60347AEA68A}"/>
                    </a:ext>
                  </a:extLst>
                </p14:cNvPr>
                <p14:cNvContentPartPr/>
                <p14:nvPr/>
              </p14:nvContentPartPr>
              <p14:xfrm>
                <a:off x="7131293" y="3408700"/>
                <a:ext cx="25560" cy="6364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7516073-FA35-B248-8238-E60347AEA68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23733" y="3401140"/>
                  <a:ext cx="4068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2A7A3F7-650E-D942-9E3B-616D1970F479}"/>
                    </a:ext>
                  </a:extLst>
                </p14:cNvPr>
                <p14:cNvContentPartPr/>
                <p14:nvPr/>
              </p14:nvContentPartPr>
              <p14:xfrm>
                <a:off x="7197533" y="3377740"/>
                <a:ext cx="638280" cy="525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2A7A3F7-650E-D942-9E3B-616D1970F47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89973" y="3370180"/>
                  <a:ext cx="653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29CECA8-0F3F-B340-A094-3F89330E1AC7}"/>
                    </a:ext>
                  </a:extLst>
                </p14:cNvPr>
                <p14:cNvContentPartPr/>
                <p14:nvPr/>
              </p14:nvContentPartPr>
              <p14:xfrm>
                <a:off x="7227053" y="4070020"/>
                <a:ext cx="685080" cy="532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29CECA8-0F3F-B340-A094-3F89330E1AC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19493" y="4062460"/>
                  <a:ext cx="699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8E87A04-8F66-7F4B-875D-88BD2E609AE9}"/>
                    </a:ext>
                  </a:extLst>
                </p14:cNvPr>
                <p14:cNvContentPartPr/>
                <p14:nvPr/>
              </p14:nvContentPartPr>
              <p14:xfrm>
                <a:off x="7900613" y="3437140"/>
                <a:ext cx="3240" cy="7131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8E87A04-8F66-7F4B-875D-88BD2E609AE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93053" y="3429580"/>
                  <a:ext cx="1836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F28FE19-4FBB-9E40-836A-357E455A8980}"/>
                    </a:ext>
                  </a:extLst>
                </p14:cNvPr>
                <p14:cNvContentPartPr/>
                <p14:nvPr/>
              </p14:nvContentPartPr>
              <p14:xfrm>
                <a:off x="7483373" y="2769340"/>
                <a:ext cx="30240" cy="6314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F28FE19-4FBB-9E40-836A-357E455A898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76173" y="2761780"/>
                  <a:ext cx="4500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19455AB6-96E1-684C-ADB0-F4DBEA0B22C2}"/>
                    </a:ext>
                  </a:extLst>
                </p14:cNvPr>
                <p14:cNvContentPartPr/>
                <p14:nvPr/>
              </p14:nvContentPartPr>
              <p14:xfrm>
                <a:off x="7389053" y="2745220"/>
                <a:ext cx="131400" cy="298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19455AB6-96E1-684C-ADB0-F4DBEA0B22C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81493" y="2737660"/>
                  <a:ext cx="146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D9010A2-D162-9644-BC64-B8C510900064}"/>
                    </a:ext>
                  </a:extLst>
                </p14:cNvPr>
                <p14:cNvContentPartPr/>
                <p14:nvPr/>
              </p14:nvContentPartPr>
              <p14:xfrm>
                <a:off x="7405973" y="2564140"/>
                <a:ext cx="122760" cy="2109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D9010A2-D162-9644-BC64-B8C51090006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98413" y="2556580"/>
                  <a:ext cx="137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BF0084B-9E9E-4446-A135-1716B2775B78}"/>
                    </a:ext>
                  </a:extLst>
                </p14:cNvPr>
                <p14:cNvContentPartPr/>
                <p14:nvPr/>
              </p14:nvContentPartPr>
              <p14:xfrm>
                <a:off x="7467893" y="2226820"/>
                <a:ext cx="94680" cy="1566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BF0084B-9E9E-4446-A135-1716B2775B7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60333" y="2219260"/>
                  <a:ext cx="109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900CE071-B835-654C-9748-76FBEE68EF2A}"/>
                    </a:ext>
                  </a:extLst>
                </p14:cNvPr>
                <p14:cNvContentPartPr/>
                <p14:nvPr/>
              </p14:nvContentPartPr>
              <p14:xfrm>
                <a:off x="7587773" y="2336620"/>
                <a:ext cx="73800" cy="806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900CE071-B835-654C-9748-76FBEE68EF2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80213" y="2329060"/>
                  <a:ext cx="88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5546B596-A1FC-F64B-86D0-8200220157E6}"/>
                    </a:ext>
                  </a:extLst>
                </p14:cNvPr>
                <p14:cNvContentPartPr/>
                <p14:nvPr/>
              </p14:nvContentPartPr>
              <p14:xfrm>
                <a:off x="7717373" y="2343460"/>
                <a:ext cx="55440" cy="993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5546B596-A1FC-F64B-86D0-8200220157E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09813" y="2335900"/>
                  <a:ext cx="70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424E1A9-0CEE-0140-ABFC-E11A86B3367F}"/>
                    </a:ext>
                  </a:extLst>
                </p14:cNvPr>
                <p14:cNvContentPartPr/>
                <p14:nvPr/>
              </p14:nvContentPartPr>
              <p14:xfrm>
                <a:off x="7583453" y="4055260"/>
                <a:ext cx="31320" cy="3661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424E1A9-0CEE-0140-ABFC-E11A86B3367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75893" y="4047700"/>
                  <a:ext cx="46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06B5ECA-74B2-4940-936D-19ACBC908F8C}"/>
                    </a:ext>
                  </a:extLst>
                </p14:cNvPr>
                <p14:cNvContentPartPr/>
                <p14:nvPr/>
              </p14:nvContentPartPr>
              <p14:xfrm>
                <a:off x="7525853" y="4452700"/>
                <a:ext cx="128520" cy="86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06B5ECA-74B2-4940-936D-19ACBC908F8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18293" y="4445140"/>
                  <a:ext cx="143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A6DD7816-45BC-554B-B20C-FF7D8A80634E}"/>
                    </a:ext>
                  </a:extLst>
                </p14:cNvPr>
                <p14:cNvContentPartPr/>
                <p14:nvPr/>
              </p14:nvContentPartPr>
              <p14:xfrm>
                <a:off x="7576613" y="4549900"/>
                <a:ext cx="83520" cy="97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A6DD7816-45BC-554B-B20C-FF7D8A80634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69053" y="4542340"/>
                  <a:ext cx="98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365752AD-EBB0-214E-8657-E169D22FB04B}"/>
                    </a:ext>
                  </a:extLst>
                </p14:cNvPr>
                <p14:cNvContentPartPr/>
                <p14:nvPr/>
              </p14:nvContentPartPr>
              <p14:xfrm>
                <a:off x="7610453" y="4651060"/>
                <a:ext cx="55440" cy="3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365752AD-EBB0-214E-8657-E169D22FB04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02893" y="4643500"/>
                  <a:ext cx="705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8AE52B9D-0608-3143-9CB8-ACE5990CDFC6}"/>
                    </a:ext>
                  </a:extLst>
                </p14:cNvPr>
                <p14:cNvContentPartPr/>
                <p14:nvPr/>
              </p14:nvContentPartPr>
              <p14:xfrm>
                <a:off x="7168013" y="4035460"/>
                <a:ext cx="83520" cy="1321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8AE52B9D-0608-3143-9CB8-ACE5990CDF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60453" y="4027900"/>
                  <a:ext cx="9864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729C83E2-5E97-C44F-8100-83C9C89879F5}"/>
                  </a:ext>
                </a:extLst>
              </p14:cNvPr>
              <p14:cNvContentPartPr/>
              <p14:nvPr/>
            </p14:nvContentPartPr>
            <p14:xfrm>
              <a:off x="7766693" y="2922700"/>
              <a:ext cx="543960" cy="19908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729C83E2-5E97-C44F-8100-83C9C89879F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759133" y="2915140"/>
                <a:ext cx="55908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upo 60">
            <a:extLst>
              <a:ext uri="{FF2B5EF4-FFF2-40B4-BE49-F238E27FC236}">
                <a16:creationId xmlns:a16="http://schemas.microsoft.com/office/drawing/2014/main" id="{F3746550-141B-BA4B-88BD-9A26C37AC19D}"/>
              </a:ext>
            </a:extLst>
          </p:cNvPr>
          <p:cNvGrpSpPr/>
          <p:nvPr/>
        </p:nvGrpSpPr>
        <p:grpSpPr>
          <a:xfrm>
            <a:off x="7968653" y="3308620"/>
            <a:ext cx="113760" cy="210600"/>
            <a:chOff x="7968653" y="3308620"/>
            <a:chExt cx="1137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5642FCCD-8E06-8740-97C2-90863F82FD19}"/>
                    </a:ext>
                  </a:extLst>
                </p14:cNvPr>
                <p14:cNvContentPartPr/>
                <p14:nvPr/>
              </p14:nvContentPartPr>
              <p14:xfrm>
                <a:off x="7968653" y="3308620"/>
                <a:ext cx="105480" cy="1159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5642FCCD-8E06-8740-97C2-90863F82FD1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961093" y="3301060"/>
                  <a:ext cx="120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36BF4AD-2F5C-7148-9E6C-17368C1821AB}"/>
                    </a:ext>
                  </a:extLst>
                </p14:cNvPr>
                <p14:cNvContentPartPr/>
                <p14:nvPr/>
              </p14:nvContentPartPr>
              <p14:xfrm>
                <a:off x="8038493" y="3445060"/>
                <a:ext cx="43920" cy="741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36BF4AD-2F5C-7148-9E6C-17368C1821A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30933" y="3437500"/>
                  <a:ext cx="5904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D9983F9A-E3D0-F544-9FBD-DFBC37162550}"/>
                  </a:ext>
                </a:extLst>
              </p14:cNvPr>
              <p14:cNvContentPartPr/>
              <p14:nvPr/>
            </p14:nvContentPartPr>
            <p14:xfrm>
              <a:off x="9676853" y="2254540"/>
              <a:ext cx="174960" cy="54900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D9983F9A-E3D0-F544-9FBD-DFBC3716255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669293" y="2246980"/>
                <a:ext cx="190080" cy="56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7" name="Grupo 1026">
            <a:extLst>
              <a:ext uri="{FF2B5EF4-FFF2-40B4-BE49-F238E27FC236}">
                <a16:creationId xmlns:a16="http://schemas.microsoft.com/office/drawing/2014/main" id="{29178305-236E-3246-AE82-FFD93875F610}"/>
              </a:ext>
            </a:extLst>
          </p:cNvPr>
          <p:cNvGrpSpPr/>
          <p:nvPr/>
        </p:nvGrpSpPr>
        <p:grpSpPr>
          <a:xfrm>
            <a:off x="6768053" y="4797580"/>
            <a:ext cx="227160" cy="162360"/>
            <a:chOff x="6768053" y="4797580"/>
            <a:chExt cx="22716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E9F9BA0-D499-CC4B-9F6C-A5BD5B47D1F5}"/>
                    </a:ext>
                  </a:extLst>
                </p14:cNvPr>
                <p14:cNvContentPartPr/>
                <p14:nvPr/>
              </p14:nvContentPartPr>
              <p14:xfrm>
                <a:off x="6768053" y="4797580"/>
                <a:ext cx="72360" cy="1623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E9F9BA0-D499-CC4B-9F6C-A5BD5B47D1F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60493" y="4790020"/>
                  <a:ext cx="87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24" name="Entrada de lápiz 1023">
                  <a:extLst>
                    <a:ext uri="{FF2B5EF4-FFF2-40B4-BE49-F238E27FC236}">
                      <a16:creationId xmlns:a16="http://schemas.microsoft.com/office/drawing/2014/main" id="{51715DCD-EEC1-5E43-9950-B8E07CC344AA}"/>
                    </a:ext>
                  </a:extLst>
                </p14:cNvPr>
                <p14:cNvContentPartPr/>
                <p14:nvPr/>
              </p14:nvContentPartPr>
              <p14:xfrm>
                <a:off x="6877853" y="4854100"/>
                <a:ext cx="117360" cy="103320"/>
              </p14:xfrm>
            </p:contentPart>
          </mc:Choice>
          <mc:Fallback xmlns="">
            <p:pic>
              <p:nvPicPr>
                <p:cNvPr id="1024" name="Entrada de lápiz 1023">
                  <a:extLst>
                    <a:ext uri="{FF2B5EF4-FFF2-40B4-BE49-F238E27FC236}">
                      <a16:creationId xmlns:a16="http://schemas.microsoft.com/office/drawing/2014/main" id="{51715DCD-EEC1-5E43-9950-B8E07CC344A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70293" y="4846540"/>
                  <a:ext cx="13248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28" name="Entrada de lápiz 1027">
                <a:extLst>
                  <a:ext uri="{FF2B5EF4-FFF2-40B4-BE49-F238E27FC236}">
                    <a16:creationId xmlns:a16="http://schemas.microsoft.com/office/drawing/2014/main" id="{D1776F40-100A-E84D-ABBA-7E2E83E1D1AD}"/>
                  </a:ext>
                </a:extLst>
              </p14:cNvPr>
              <p14:cNvContentPartPr/>
              <p14:nvPr/>
            </p14:nvContentPartPr>
            <p14:xfrm>
              <a:off x="804653" y="4806220"/>
              <a:ext cx="63000" cy="176400"/>
            </p14:xfrm>
          </p:contentPart>
        </mc:Choice>
        <mc:Fallback xmlns="">
          <p:pic>
            <p:nvPicPr>
              <p:cNvPr id="1028" name="Entrada de lápiz 1027">
                <a:extLst>
                  <a:ext uri="{FF2B5EF4-FFF2-40B4-BE49-F238E27FC236}">
                    <a16:creationId xmlns:a16="http://schemas.microsoft.com/office/drawing/2014/main" id="{D1776F40-100A-E84D-ABBA-7E2E83E1D1A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97093" y="4798660"/>
                <a:ext cx="781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29" name="Entrada de lápiz 1028">
                <a:extLst>
                  <a:ext uri="{FF2B5EF4-FFF2-40B4-BE49-F238E27FC236}">
                    <a16:creationId xmlns:a16="http://schemas.microsoft.com/office/drawing/2014/main" id="{C3B7FB22-7571-1B48-AA60-AA5249BBA4B7}"/>
                  </a:ext>
                </a:extLst>
              </p14:cNvPr>
              <p14:cNvContentPartPr/>
              <p14:nvPr/>
            </p14:nvContentPartPr>
            <p14:xfrm>
              <a:off x="977453" y="4899100"/>
              <a:ext cx="51120" cy="107280"/>
            </p14:xfrm>
          </p:contentPart>
        </mc:Choice>
        <mc:Fallback xmlns="">
          <p:pic>
            <p:nvPicPr>
              <p:cNvPr id="1029" name="Entrada de lápiz 1028">
                <a:extLst>
                  <a:ext uri="{FF2B5EF4-FFF2-40B4-BE49-F238E27FC236}">
                    <a16:creationId xmlns:a16="http://schemas.microsoft.com/office/drawing/2014/main" id="{C3B7FB22-7571-1B48-AA60-AA5249BBA4B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69893" y="4891540"/>
                <a:ext cx="662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33" name="Entrada de lápiz 1032">
                <a:extLst>
                  <a:ext uri="{FF2B5EF4-FFF2-40B4-BE49-F238E27FC236}">
                    <a16:creationId xmlns:a16="http://schemas.microsoft.com/office/drawing/2014/main" id="{E31D93FA-DD3C-FB46-859E-F9E2A555E0DF}"/>
                  </a:ext>
                </a:extLst>
              </p14:cNvPr>
              <p14:cNvContentPartPr/>
              <p14:nvPr/>
            </p14:nvContentPartPr>
            <p14:xfrm>
              <a:off x="1015253" y="6062620"/>
              <a:ext cx="2650680" cy="115920"/>
            </p14:xfrm>
          </p:contentPart>
        </mc:Choice>
        <mc:Fallback xmlns="">
          <p:pic>
            <p:nvPicPr>
              <p:cNvPr id="1033" name="Entrada de lápiz 1032">
                <a:extLst>
                  <a:ext uri="{FF2B5EF4-FFF2-40B4-BE49-F238E27FC236}">
                    <a16:creationId xmlns:a16="http://schemas.microsoft.com/office/drawing/2014/main" id="{E31D93FA-DD3C-FB46-859E-F9E2A555E0D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07693" y="6055060"/>
                <a:ext cx="266580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3" name="Grupo 1042">
            <a:extLst>
              <a:ext uri="{FF2B5EF4-FFF2-40B4-BE49-F238E27FC236}">
                <a16:creationId xmlns:a16="http://schemas.microsoft.com/office/drawing/2014/main" id="{6FEC0230-5527-F445-888E-1267D9E54C01}"/>
              </a:ext>
            </a:extLst>
          </p:cNvPr>
          <p:cNvGrpSpPr/>
          <p:nvPr/>
        </p:nvGrpSpPr>
        <p:grpSpPr>
          <a:xfrm>
            <a:off x="951893" y="5386540"/>
            <a:ext cx="1247040" cy="1051920"/>
            <a:chOff x="951893" y="5386540"/>
            <a:chExt cx="1247040" cy="10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30" name="Entrada de lápiz 1029">
                  <a:extLst>
                    <a:ext uri="{FF2B5EF4-FFF2-40B4-BE49-F238E27FC236}">
                      <a16:creationId xmlns:a16="http://schemas.microsoft.com/office/drawing/2014/main" id="{712FCE8D-180C-8548-AB46-972D3987DD95}"/>
                    </a:ext>
                  </a:extLst>
                </p14:cNvPr>
                <p14:cNvContentPartPr/>
                <p14:nvPr/>
              </p14:nvContentPartPr>
              <p14:xfrm>
                <a:off x="951893" y="5386540"/>
                <a:ext cx="120240" cy="101880"/>
              </p14:xfrm>
            </p:contentPart>
          </mc:Choice>
          <mc:Fallback xmlns="">
            <p:pic>
              <p:nvPicPr>
                <p:cNvPr id="1030" name="Entrada de lápiz 1029">
                  <a:extLst>
                    <a:ext uri="{FF2B5EF4-FFF2-40B4-BE49-F238E27FC236}">
                      <a16:creationId xmlns:a16="http://schemas.microsoft.com/office/drawing/2014/main" id="{712FCE8D-180C-8548-AB46-972D3987DD9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44333" y="5378980"/>
                  <a:ext cx="135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1" name="Entrada de lápiz 1030">
                  <a:extLst>
                    <a:ext uri="{FF2B5EF4-FFF2-40B4-BE49-F238E27FC236}">
                      <a16:creationId xmlns:a16="http://schemas.microsoft.com/office/drawing/2014/main" id="{C26DDA58-8F78-3D4D-A739-982D2CFFEDF6}"/>
                    </a:ext>
                  </a:extLst>
                </p14:cNvPr>
                <p14:cNvContentPartPr/>
                <p14:nvPr/>
              </p14:nvContentPartPr>
              <p14:xfrm>
                <a:off x="998333" y="5413180"/>
                <a:ext cx="87840" cy="731520"/>
              </p14:xfrm>
            </p:contentPart>
          </mc:Choice>
          <mc:Fallback xmlns="">
            <p:pic>
              <p:nvPicPr>
                <p:cNvPr id="1031" name="Entrada de lápiz 1030">
                  <a:extLst>
                    <a:ext uri="{FF2B5EF4-FFF2-40B4-BE49-F238E27FC236}">
                      <a16:creationId xmlns:a16="http://schemas.microsoft.com/office/drawing/2014/main" id="{C26DDA58-8F78-3D4D-A739-982D2CFFEDF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90773" y="5405620"/>
                  <a:ext cx="10260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34" name="Entrada de lápiz 1033">
                  <a:extLst>
                    <a:ext uri="{FF2B5EF4-FFF2-40B4-BE49-F238E27FC236}">
                      <a16:creationId xmlns:a16="http://schemas.microsoft.com/office/drawing/2014/main" id="{581B572F-DAFF-CA49-B263-0D6F4D99FEF9}"/>
                    </a:ext>
                  </a:extLst>
                </p14:cNvPr>
                <p14:cNvContentPartPr/>
                <p14:nvPr/>
              </p14:nvContentPartPr>
              <p14:xfrm>
                <a:off x="1078613" y="5600380"/>
                <a:ext cx="360" cy="360"/>
              </p14:xfrm>
            </p:contentPart>
          </mc:Choice>
          <mc:Fallback xmlns="">
            <p:pic>
              <p:nvPicPr>
                <p:cNvPr id="1034" name="Entrada de lápiz 1033">
                  <a:extLst>
                    <a:ext uri="{FF2B5EF4-FFF2-40B4-BE49-F238E27FC236}">
                      <a16:creationId xmlns:a16="http://schemas.microsoft.com/office/drawing/2014/main" id="{581B572F-DAFF-CA49-B263-0D6F4D99FEF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71413" y="559282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35" name="Entrada de lápiz 1034">
                  <a:extLst>
                    <a:ext uri="{FF2B5EF4-FFF2-40B4-BE49-F238E27FC236}">
                      <a16:creationId xmlns:a16="http://schemas.microsoft.com/office/drawing/2014/main" id="{D996F892-17B4-0B4E-8B7C-FDC7B15CCABA}"/>
                    </a:ext>
                  </a:extLst>
                </p14:cNvPr>
                <p14:cNvContentPartPr/>
                <p14:nvPr/>
              </p14:nvContentPartPr>
              <p14:xfrm>
                <a:off x="1073213" y="5594980"/>
                <a:ext cx="276480" cy="577800"/>
              </p14:xfrm>
            </p:contentPart>
          </mc:Choice>
          <mc:Fallback xmlns="">
            <p:pic>
              <p:nvPicPr>
                <p:cNvPr id="1035" name="Entrada de lápiz 1034">
                  <a:extLst>
                    <a:ext uri="{FF2B5EF4-FFF2-40B4-BE49-F238E27FC236}">
                      <a16:creationId xmlns:a16="http://schemas.microsoft.com/office/drawing/2014/main" id="{D996F892-17B4-0B4E-8B7C-FDC7B15CCAB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65653" y="5587420"/>
                  <a:ext cx="29160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37" name="Entrada de lápiz 1036">
                  <a:extLst>
                    <a:ext uri="{FF2B5EF4-FFF2-40B4-BE49-F238E27FC236}">
                      <a16:creationId xmlns:a16="http://schemas.microsoft.com/office/drawing/2014/main" id="{42CF1D2D-87D2-0441-ABD2-A11BD3F3AB0E}"/>
                    </a:ext>
                  </a:extLst>
                </p14:cNvPr>
                <p14:cNvContentPartPr/>
                <p14:nvPr/>
              </p14:nvContentPartPr>
              <p14:xfrm>
                <a:off x="1190213" y="6269620"/>
                <a:ext cx="360" cy="360"/>
              </p14:xfrm>
            </p:contentPart>
          </mc:Choice>
          <mc:Fallback xmlns="">
            <p:pic>
              <p:nvPicPr>
                <p:cNvPr id="1037" name="Entrada de lápiz 1036">
                  <a:extLst>
                    <a:ext uri="{FF2B5EF4-FFF2-40B4-BE49-F238E27FC236}">
                      <a16:creationId xmlns:a16="http://schemas.microsoft.com/office/drawing/2014/main" id="{42CF1D2D-87D2-0441-ABD2-A11BD3F3AB0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82653" y="626206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38" name="Entrada de lápiz 1037">
                  <a:extLst>
                    <a:ext uri="{FF2B5EF4-FFF2-40B4-BE49-F238E27FC236}">
                      <a16:creationId xmlns:a16="http://schemas.microsoft.com/office/drawing/2014/main" id="{DF451854-88B1-EB49-B05B-807AF79CB14A}"/>
                    </a:ext>
                  </a:extLst>
                </p14:cNvPr>
                <p14:cNvContentPartPr/>
                <p14:nvPr/>
              </p14:nvContentPartPr>
              <p14:xfrm>
                <a:off x="1236653" y="6292300"/>
                <a:ext cx="54000" cy="28440"/>
              </p14:xfrm>
            </p:contentPart>
          </mc:Choice>
          <mc:Fallback xmlns="">
            <p:pic>
              <p:nvPicPr>
                <p:cNvPr id="1038" name="Entrada de lápiz 1037">
                  <a:extLst>
                    <a:ext uri="{FF2B5EF4-FFF2-40B4-BE49-F238E27FC236}">
                      <a16:creationId xmlns:a16="http://schemas.microsoft.com/office/drawing/2014/main" id="{DF451854-88B1-EB49-B05B-807AF79CB14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29093" y="6284740"/>
                  <a:ext cx="69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39" name="Entrada de lápiz 1038">
                  <a:extLst>
                    <a:ext uri="{FF2B5EF4-FFF2-40B4-BE49-F238E27FC236}">
                      <a16:creationId xmlns:a16="http://schemas.microsoft.com/office/drawing/2014/main" id="{6779A782-55C2-CD44-A5FF-9D36BE1315B4}"/>
                    </a:ext>
                  </a:extLst>
                </p14:cNvPr>
                <p14:cNvContentPartPr/>
                <p14:nvPr/>
              </p14:nvContentPartPr>
              <p14:xfrm>
                <a:off x="1195613" y="6279340"/>
                <a:ext cx="90360" cy="152640"/>
              </p14:xfrm>
            </p:contentPart>
          </mc:Choice>
          <mc:Fallback xmlns="">
            <p:pic>
              <p:nvPicPr>
                <p:cNvPr id="1039" name="Entrada de lápiz 1038">
                  <a:extLst>
                    <a:ext uri="{FF2B5EF4-FFF2-40B4-BE49-F238E27FC236}">
                      <a16:creationId xmlns:a16="http://schemas.microsoft.com/office/drawing/2014/main" id="{6779A782-55C2-CD44-A5FF-9D36BE1315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88053" y="6271780"/>
                  <a:ext cx="105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40" name="Entrada de lápiz 1039">
                  <a:extLst>
                    <a:ext uri="{FF2B5EF4-FFF2-40B4-BE49-F238E27FC236}">
                      <a16:creationId xmlns:a16="http://schemas.microsoft.com/office/drawing/2014/main" id="{F4936344-7757-2C44-9C28-63A3B8F58C74}"/>
                    </a:ext>
                  </a:extLst>
                </p14:cNvPr>
                <p14:cNvContentPartPr/>
                <p14:nvPr/>
              </p14:nvContentPartPr>
              <p14:xfrm>
                <a:off x="1331693" y="6324700"/>
                <a:ext cx="58680" cy="113760"/>
              </p14:xfrm>
            </p:contentPart>
          </mc:Choice>
          <mc:Fallback xmlns="">
            <p:pic>
              <p:nvPicPr>
                <p:cNvPr id="1040" name="Entrada de lápiz 1039">
                  <a:extLst>
                    <a:ext uri="{FF2B5EF4-FFF2-40B4-BE49-F238E27FC236}">
                      <a16:creationId xmlns:a16="http://schemas.microsoft.com/office/drawing/2014/main" id="{F4936344-7757-2C44-9C28-63A3B8F58C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24133" y="6317140"/>
                  <a:ext cx="73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42" name="Entrada de lápiz 1041">
                  <a:extLst>
                    <a:ext uri="{FF2B5EF4-FFF2-40B4-BE49-F238E27FC236}">
                      <a16:creationId xmlns:a16="http://schemas.microsoft.com/office/drawing/2014/main" id="{D7F5E99F-886C-E94F-8400-3BEA0D11DF2A}"/>
                    </a:ext>
                  </a:extLst>
                </p14:cNvPr>
                <p14:cNvContentPartPr/>
                <p14:nvPr/>
              </p14:nvContentPartPr>
              <p14:xfrm>
                <a:off x="1361933" y="6141460"/>
                <a:ext cx="837000" cy="46800"/>
              </p14:xfrm>
            </p:contentPart>
          </mc:Choice>
          <mc:Fallback xmlns="">
            <p:pic>
              <p:nvPicPr>
                <p:cNvPr id="1042" name="Entrada de lápiz 1041">
                  <a:extLst>
                    <a:ext uri="{FF2B5EF4-FFF2-40B4-BE49-F238E27FC236}">
                      <a16:creationId xmlns:a16="http://schemas.microsoft.com/office/drawing/2014/main" id="{D7F5E99F-886C-E94F-8400-3BEA0D11DF2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54373" y="6133900"/>
                  <a:ext cx="85212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49" name="Entrada de lápiz 1048">
                <a:extLst>
                  <a:ext uri="{FF2B5EF4-FFF2-40B4-BE49-F238E27FC236}">
                    <a16:creationId xmlns:a16="http://schemas.microsoft.com/office/drawing/2014/main" id="{799B1D31-4CED-9944-B0E9-40E212DEB505}"/>
                  </a:ext>
                </a:extLst>
              </p14:cNvPr>
              <p14:cNvContentPartPr/>
              <p14:nvPr/>
            </p14:nvContentPartPr>
            <p14:xfrm>
              <a:off x="6641333" y="4666180"/>
              <a:ext cx="554040" cy="464400"/>
            </p14:xfrm>
          </p:contentPart>
        </mc:Choice>
        <mc:Fallback xmlns="">
          <p:pic>
            <p:nvPicPr>
              <p:cNvPr id="1049" name="Entrada de lápiz 1048">
                <a:extLst>
                  <a:ext uri="{FF2B5EF4-FFF2-40B4-BE49-F238E27FC236}">
                    <a16:creationId xmlns:a16="http://schemas.microsoft.com/office/drawing/2014/main" id="{799B1D31-4CED-9944-B0E9-40E212DEB50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633773" y="4658980"/>
                <a:ext cx="56916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4" name="Grupo 1063">
            <a:extLst>
              <a:ext uri="{FF2B5EF4-FFF2-40B4-BE49-F238E27FC236}">
                <a16:creationId xmlns:a16="http://schemas.microsoft.com/office/drawing/2014/main" id="{C28F32D3-6970-B346-AE1F-607CDFD11C7B}"/>
              </a:ext>
            </a:extLst>
          </p:cNvPr>
          <p:cNvGrpSpPr/>
          <p:nvPr/>
        </p:nvGrpSpPr>
        <p:grpSpPr>
          <a:xfrm>
            <a:off x="1638053" y="6299140"/>
            <a:ext cx="185040" cy="176400"/>
            <a:chOff x="1638053" y="6299140"/>
            <a:chExt cx="1850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62" name="Entrada de lápiz 1061">
                  <a:extLst>
                    <a:ext uri="{FF2B5EF4-FFF2-40B4-BE49-F238E27FC236}">
                      <a16:creationId xmlns:a16="http://schemas.microsoft.com/office/drawing/2014/main" id="{A3A141B7-B8E5-E04A-B55B-597C96A5179E}"/>
                    </a:ext>
                  </a:extLst>
                </p14:cNvPr>
                <p14:cNvContentPartPr/>
                <p14:nvPr/>
              </p14:nvContentPartPr>
              <p14:xfrm>
                <a:off x="1638053" y="6299140"/>
                <a:ext cx="70920" cy="176400"/>
              </p14:xfrm>
            </p:contentPart>
          </mc:Choice>
          <mc:Fallback xmlns="">
            <p:pic>
              <p:nvPicPr>
                <p:cNvPr id="1062" name="Entrada de lápiz 1061">
                  <a:extLst>
                    <a:ext uri="{FF2B5EF4-FFF2-40B4-BE49-F238E27FC236}">
                      <a16:creationId xmlns:a16="http://schemas.microsoft.com/office/drawing/2014/main" id="{A3A141B7-B8E5-E04A-B55B-597C96A5179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30493" y="6291580"/>
                  <a:ext cx="86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3" name="Entrada de lápiz 1062">
                  <a:extLst>
                    <a:ext uri="{FF2B5EF4-FFF2-40B4-BE49-F238E27FC236}">
                      <a16:creationId xmlns:a16="http://schemas.microsoft.com/office/drawing/2014/main" id="{DDF0100C-EBA5-BD4F-8B74-186EBB17D3CE}"/>
                    </a:ext>
                  </a:extLst>
                </p14:cNvPr>
                <p14:cNvContentPartPr/>
                <p14:nvPr/>
              </p14:nvContentPartPr>
              <p14:xfrm>
                <a:off x="1750733" y="6349900"/>
                <a:ext cx="72360" cy="121320"/>
              </p14:xfrm>
            </p:contentPart>
          </mc:Choice>
          <mc:Fallback xmlns="">
            <p:pic>
              <p:nvPicPr>
                <p:cNvPr id="1063" name="Entrada de lápiz 1062">
                  <a:extLst>
                    <a:ext uri="{FF2B5EF4-FFF2-40B4-BE49-F238E27FC236}">
                      <a16:creationId xmlns:a16="http://schemas.microsoft.com/office/drawing/2014/main" id="{DDF0100C-EBA5-BD4F-8B74-186EBB17D3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43173" y="6342340"/>
                  <a:ext cx="8712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F12CDD09-3AC9-CF48-9BE7-BE8BA9D2ECCF}"/>
              </a:ext>
            </a:extLst>
          </p:cNvPr>
          <p:cNvGrpSpPr/>
          <p:nvPr/>
        </p:nvGrpSpPr>
        <p:grpSpPr>
          <a:xfrm>
            <a:off x="1542293" y="6555460"/>
            <a:ext cx="770760" cy="277920"/>
            <a:chOff x="1542293" y="6555460"/>
            <a:chExt cx="7707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5" name="Entrada de lápiz 1064">
                  <a:extLst>
                    <a:ext uri="{FF2B5EF4-FFF2-40B4-BE49-F238E27FC236}">
                      <a16:creationId xmlns:a16="http://schemas.microsoft.com/office/drawing/2014/main" id="{9B1A36CF-7468-B84A-A0F6-A2FCAB94A0F4}"/>
                    </a:ext>
                  </a:extLst>
                </p14:cNvPr>
                <p14:cNvContentPartPr/>
                <p14:nvPr/>
              </p14:nvContentPartPr>
              <p14:xfrm>
                <a:off x="1542293" y="6613420"/>
                <a:ext cx="23040" cy="17280"/>
              </p14:xfrm>
            </p:contentPart>
          </mc:Choice>
          <mc:Fallback xmlns="">
            <p:pic>
              <p:nvPicPr>
                <p:cNvPr id="1065" name="Entrada de lápiz 1064">
                  <a:extLst>
                    <a:ext uri="{FF2B5EF4-FFF2-40B4-BE49-F238E27FC236}">
                      <a16:creationId xmlns:a16="http://schemas.microsoft.com/office/drawing/2014/main" id="{9B1A36CF-7468-B84A-A0F6-A2FCAB94A0F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34733" y="6605860"/>
                  <a:ext cx="38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6" name="Entrada de lápiz 1065">
                  <a:extLst>
                    <a:ext uri="{FF2B5EF4-FFF2-40B4-BE49-F238E27FC236}">
                      <a16:creationId xmlns:a16="http://schemas.microsoft.com/office/drawing/2014/main" id="{0847F409-CAF4-4A45-85C8-67B7EBCFA2A4}"/>
                    </a:ext>
                  </a:extLst>
                </p14:cNvPr>
                <p14:cNvContentPartPr/>
                <p14:nvPr/>
              </p14:nvContentPartPr>
              <p14:xfrm>
                <a:off x="1557773" y="6586420"/>
                <a:ext cx="82080" cy="177840"/>
              </p14:xfrm>
            </p:contentPart>
          </mc:Choice>
          <mc:Fallback xmlns="">
            <p:pic>
              <p:nvPicPr>
                <p:cNvPr id="1066" name="Entrada de lápiz 1065">
                  <a:extLst>
                    <a:ext uri="{FF2B5EF4-FFF2-40B4-BE49-F238E27FC236}">
                      <a16:creationId xmlns:a16="http://schemas.microsoft.com/office/drawing/2014/main" id="{0847F409-CAF4-4A45-85C8-67B7EBCFA2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50213" y="6578860"/>
                  <a:ext cx="97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67" name="Entrada de lápiz 1066">
                  <a:extLst>
                    <a:ext uri="{FF2B5EF4-FFF2-40B4-BE49-F238E27FC236}">
                      <a16:creationId xmlns:a16="http://schemas.microsoft.com/office/drawing/2014/main" id="{8D05B82F-9EC7-214E-AB0B-BCC4CE715F2E}"/>
                    </a:ext>
                  </a:extLst>
                </p14:cNvPr>
                <p14:cNvContentPartPr/>
                <p14:nvPr/>
              </p14:nvContentPartPr>
              <p14:xfrm>
                <a:off x="1719773" y="6658420"/>
                <a:ext cx="76320" cy="12960"/>
              </p14:xfrm>
            </p:contentPart>
          </mc:Choice>
          <mc:Fallback xmlns="">
            <p:pic>
              <p:nvPicPr>
                <p:cNvPr id="1067" name="Entrada de lápiz 1066">
                  <a:extLst>
                    <a:ext uri="{FF2B5EF4-FFF2-40B4-BE49-F238E27FC236}">
                      <a16:creationId xmlns:a16="http://schemas.microsoft.com/office/drawing/2014/main" id="{8D05B82F-9EC7-214E-AB0B-BCC4CE715F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12213" y="6650860"/>
                  <a:ext cx="91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8" name="Entrada de lápiz 1067">
                  <a:extLst>
                    <a:ext uri="{FF2B5EF4-FFF2-40B4-BE49-F238E27FC236}">
                      <a16:creationId xmlns:a16="http://schemas.microsoft.com/office/drawing/2014/main" id="{EB95B4EC-36F7-EA4D-90D7-0EE51649707A}"/>
                    </a:ext>
                  </a:extLst>
                </p14:cNvPr>
                <p14:cNvContentPartPr/>
                <p14:nvPr/>
              </p14:nvContentPartPr>
              <p14:xfrm>
                <a:off x="1738133" y="6723220"/>
                <a:ext cx="39960" cy="12960"/>
              </p14:xfrm>
            </p:contentPart>
          </mc:Choice>
          <mc:Fallback xmlns="">
            <p:pic>
              <p:nvPicPr>
                <p:cNvPr id="1068" name="Entrada de lápiz 1067">
                  <a:extLst>
                    <a:ext uri="{FF2B5EF4-FFF2-40B4-BE49-F238E27FC236}">
                      <a16:creationId xmlns:a16="http://schemas.microsoft.com/office/drawing/2014/main" id="{EB95B4EC-36F7-EA4D-90D7-0EE51649707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30573" y="6715660"/>
                  <a:ext cx="54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9" name="Entrada de lápiz 1068">
                  <a:extLst>
                    <a:ext uri="{FF2B5EF4-FFF2-40B4-BE49-F238E27FC236}">
                      <a16:creationId xmlns:a16="http://schemas.microsoft.com/office/drawing/2014/main" id="{CC360C13-5F65-684F-A5FD-0D97B443E8D3}"/>
                    </a:ext>
                  </a:extLst>
                </p14:cNvPr>
                <p14:cNvContentPartPr/>
                <p14:nvPr/>
              </p14:nvContentPartPr>
              <p14:xfrm>
                <a:off x="1859093" y="6607660"/>
                <a:ext cx="68400" cy="198720"/>
              </p14:xfrm>
            </p:contentPart>
          </mc:Choice>
          <mc:Fallback xmlns="">
            <p:pic>
              <p:nvPicPr>
                <p:cNvPr id="1069" name="Entrada de lápiz 1068">
                  <a:extLst>
                    <a:ext uri="{FF2B5EF4-FFF2-40B4-BE49-F238E27FC236}">
                      <a16:creationId xmlns:a16="http://schemas.microsoft.com/office/drawing/2014/main" id="{CC360C13-5F65-684F-A5FD-0D97B443E8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51533" y="6600100"/>
                  <a:ext cx="83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0" name="Entrada de lápiz 1069">
                  <a:extLst>
                    <a:ext uri="{FF2B5EF4-FFF2-40B4-BE49-F238E27FC236}">
                      <a16:creationId xmlns:a16="http://schemas.microsoft.com/office/drawing/2014/main" id="{E3B1E9D1-D005-A442-A23B-08058FAFCEC0}"/>
                    </a:ext>
                  </a:extLst>
                </p14:cNvPr>
                <p14:cNvContentPartPr/>
                <p14:nvPr/>
              </p14:nvContentPartPr>
              <p14:xfrm>
                <a:off x="2029733" y="6632860"/>
                <a:ext cx="65160" cy="132840"/>
              </p14:xfrm>
            </p:contentPart>
          </mc:Choice>
          <mc:Fallback xmlns="">
            <p:pic>
              <p:nvPicPr>
                <p:cNvPr id="1070" name="Entrada de lápiz 1069">
                  <a:extLst>
                    <a:ext uri="{FF2B5EF4-FFF2-40B4-BE49-F238E27FC236}">
                      <a16:creationId xmlns:a16="http://schemas.microsoft.com/office/drawing/2014/main" id="{E3B1E9D1-D005-A442-A23B-08058FAFCE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22173" y="6625300"/>
                  <a:ext cx="80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1" name="Entrada de lápiz 1070">
                  <a:extLst>
                    <a:ext uri="{FF2B5EF4-FFF2-40B4-BE49-F238E27FC236}">
                      <a16:creationId xmlns:a16="http://schemas.microsoft.com/office/drawing/2014/main" id="{CA728D06-F8E2-564D-A91A-414DB0209C28}"/>
                    </a:ext>
                  </a:extLst>
                </p14:cNvPr>
                <p14:cNvContentPartPr/>
                <p14:nvPr/>
              </p14:nvContentPartPr>
              <p14:xfrm>
                <a:off x="2130893" y="6559780"/>
                <a:ext cx="42120" cy="42480"/>
              </p14:xfrm>
            </p:contentPart>
          </mc:Choice>
          <mc:Fallback xmlns="">
            <p:pic>
              <p:nvPicPr>
                <p:cNvPr id="1071" name="Entrada de lápiz 1070">
                  <a:extLst>
                    <a:ext uri="{FF2B5EF4-FFF2-40B4-BE49-F238E27FC236}">
                      <a16:creationId xmlns:a16="http://schemas.microsoft.com/office/drawing/2014/main" id="{CA728D06-F8E2-564D-A91A-414DB0209C2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23333" y="6552220"/>
                  <a:ext cx="57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2" name="Entrada de lápiz 1071">
                  <a:extLst>
                    <a:ext uri="{FF2B5EF4-FFF2-40B4-BE49-F238E27FC236}">
                      <a16:creationId xmlns:a16="http://schemas.microsoft.com/office/drawing/2014/main" id="{B53D8914-0D5C-FB4C-BD95-E11EA3CEC45D}"/>
                    </a:ext>
                  </a:extLst>
                </p14:cNvPr>
                <p14:cNvContentPartPr/>
                <p14:nvPr/>
              </p14:nvContentPartPr>
              <p14:xfrm>
                <a:off x="2118293" y="6555460"/>
                <a:ext cx="169560" cy="277920"/>
              </p14:xfrm>
            </p:contentPart>
          </mc:Choice>
          <mc:Fallback xmlns="">
            <p:pic>
              <p:nvPicPr>
                <p:cNvPr id="1072" name="Entrada de lápiz 1071">
                  <a:extLst>
                    <a:ext uri="{FF2B5EF4-FFF2-40B4-BE49-F238E27FC236}">
                      <a16:creationId xmlns:a16="http://schemas.microsoft.com/office/drawing/2014/main" id="{B53D8914-0D5C-FB4C-BD95-E11EA3CEC4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10733" y="6547900"/>
                  <a:ext cx="184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3" name="Entrada de lápiz 1072">
                  <a:extLst>
                    <a:ext uri="{FF2B5EF4-FFF2-40B4-BE49-F238E27FC236}">
                      <a16:creationId xmlns:a16="http://schemas.microsoft.com/office/drawing/2014/main" id="{CDFEA270-F41B-1B46-A20E-09EA860B9E57}"/>
                    </a:ext>
                  </a:extLst>
                </p14:cNvPr>
                <p14:cNvContentPartPr/>
                <p14:nvPr/>
              </p14:nvContentPartPr>
              <p14:xfrm>
                <a:off x="2255093" y="6721060"/>
                <a:ext cx="57960" cy="64440"/>
              </p14:xfrm>
            </p:contentPart>
          </mc:Choice>
          <mc:Fallback xmlns="">
            <p:pic>
              <p:nvPicPr>
                <p:cNvPr id="1073" name="Entrada de lápiz 1072">
                  <a:extLst>
                    <a:ext uri="{FF2B5EF4-FFF2-40B4-BE49-F238E27FC236}">
                      <a16:creationId xmlns:a16="http://schemas.microsoft.com/office/drawing/2014/main" id="{CDFEA270-F41B-1B46-A20E-09EA860B9E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47533" y="6713500"/>
                  <a:ext cx="7308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1" name="Grupo 1110">
            <a:extLst>
              <a:ext uri="{FF2B5EF4-FFF2-40B4-BE49-F238E27FC236}">
                <a16:creationId xmlns:a16="http://schemas.microsoft.com/office/drawing/2014/main" id="{B5223E33-3D4B-5E42-B016-DABD826B77DE}"/>
              </a:ext>
            </a:extLst>
          </p:cNvPr>
          <p:cNvGrpSpPr/>
          <p:nvPr/>
        </p:nvGrpSpPr>
        <p:grpSpPr>
          <a:xfrm>
            <a:off x="1057733" y="5597860"/>
            <a:ext cx="1611720" cy="593640"/>
            <a:chOff x="1057733" y="5597860"/>
            <a:chExt cx="161172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4" name="Entrada de lápiz 1043">
                  <a:extLst>
                    <a:ext uri="{FF2B5EF4-FFF2-40B4-BE49-F238E27FC236}">
                      <a16:creationId xmlns:a16="http://schemas.microsoft.com/office/drawing/2014/main" id="{0CD298B6-F10D-0E47-9DB2-657CAE4E1E14}"/>
                    </a:ext>
                  </a:extLst>
                </p14:cNvPr>
                <p14:cNvContentPartPr/>
                <p14:nvPr/>
              </p14:nvContentPartPr>
              <p14:xfrm>
                <a:off x="1057733" y="5609020"/>
                <a:ext cx="176400" cy="10080"/>
              </p14:xfrm>
            </p:contentPart>
          </mc:Choice>
          <mc:Fallback xmlns="">
            <p:pic>
              <p:nvPicPr>
                <p:cNvPr id="1044" name="Entrada de lápiz 1043">
                  <a:extLst>
                    <a:ext uri="{FF2B5EF4-FFF2-40B4-BE49-F238E27FC236}">
                      <a16:creationId xmlns:a16="http://schemas.microsoft.com/office/drawing/2014/main" id="{0CD298B6-F10D-0E47-9DB2-657CAE4E1E1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50173" y="5601460"/>
                  <a:ext cx="191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5" name="Entrada de lápiz 1044">
                  <a:extLst>
                    <a:ext uri="{FF2B5EF4-FFF2-40B4-BE49-F238E27FC236}">
                      <a16:creationId xmlns:a16="http://schemas.microsoft.com/office/drawing/2014/main" id="{8C858398-19FE-DD45-A365-D8550451631B}"/>
                    </a:ext>
                  </a:extLst>
                </p14:cNvPr>
                <p14:cNvContentPartPr/>
                <p14:nvPr/>
              </p14:nvContentPartPr>
              <p14:xfrm>
                <a:off x="1306853" y="5604700"/>
                <a:ext cx="145440" cy="8640"/>
              </p14:xfrm>
            </p:contentPart>
          </mc:Choice>
          <mc:Fallback xmlns="">
            <p:pic>
              <p:nvPicPr>
                <p:cNvPr id="1045" name="Entrada de lápiz 1044">
                  <a:extLst>
                    <a:ext uri="{FF2B5EF4-FFF2-40B4-BE49-F238E27FC236}">
                      <a16:creationId xmlns:a16="http://schemas.microsoft.com/office/drawing/2014/main" id="{8C858398-19FE-DD45-A365-D8550451631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99293" y="5597140"/>
                  <a:ext cx="160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6" name="Entrada de lápiz 1045">
                  <a:extLst>
                    <a:ext uri="{FF2B5EF4-FFF2-40B4-BE49-F238E27FC236}">
                      <a16:creationId xmlns:a16="http://schemas.microsoft.com/office/drawing/2014/main" id="{015B0867-6804-1340-B109-6EFD5B4A4D4C}"/>
                    </a:ext>
                  </a:extLst>
                </p14:cNvPr>
                <p14:cNvContentPartPr/>
                <p14:nvPr/>
              </p14:nvContentPartPr>
              <p14:xfrm>
                <a:off x="1484333" y="5609020"/>
                <a:ext cx="45360" cy="4680"/>
              </p14:xfrm>
            </p:contentPart>
          </mc:Choice>
          <mc:Fallback xmlns="">
            <p:pic>
              <p:nvPicPr>
                <p:cNvPr id="1046" name="Entrada de lápiz 1045">
                  <a:extLst>
                    <a:ext uri="{FF2B5EF4-FFF2-40B4-BE49-F238E27FC236}">
                      <a16:creationId xmlns:a16="http://schemas.microsoft.com/office/drawing/2014/main" id="{015B0867-6804-1340-B109-6EFD5B4A4D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76773" y="5601460"/>
                  <a:ext cx="60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7" name="Entrada de lápiz 1046">
                  <a:extLst>
                    <a:ext uri="{FF2B5EF4-FFF2-40B4-BE49-F238E27FC236}">
                      <a16:creationId xmlns:a16="http://schemas.microsoft.com/office/drawing/2014/main" id="{FEB2E9A9-E661-4449-B26E-AEBF4C35D9CF}"/>
                    </a:ext>
                  </a:extLst>
                </p14:cNvPr>
                <p14:cNvContentPartPr/>
                <p14:nvPr/>
              </p14:nvContentPartPr>
              <p14:xfrm>
                <a:off x="1597013" y="5597860"/>
                <a:ext cx="62280" cy="7200"/>
              </p14:xfrm>
            </p:contentPart>
          </mc:Choice>
          <mc:Fallback xmlns="">
            <p:pic>
              <p:nvPicPr>
                <p:cNvPr id="1047" name="Entrada de lápiz 1046">
                  <a:extLst>
                    <a:ext uri="{FF2B5EF4-FFF2-40B4-BE49-F238E27FC236}">
                      <a16:creationId xmlns:a16="http://schemas.microsoft.com/office/drawing/2014/main" id="{FEB2E9A9-E661-4449-B26E-AEBF4C35D9C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89453" y="5590300"/>
                  <a:ext cx="77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0" name="Entrada de lápiz 1049">
                  <a:extLst>
                    <a:ext uri="{FF2B5EF4-FFF2-40B4-BE49-F238E27FC236}">
                      <a16:creationId xmlns:a16="http://schemas.microsoft.com/office/drawing/2014/main" id="{0F84409D-B5AD-C144-9C8A-9FEBF37C5282}"/>
                    </a:ext>
                  </a:extLst>
                </p14:cNvPr>
                <p14:cNvContentPartPr/>
                <p14:nvPr/>
              </p14:nvContentPartPr>
              <p14:xfrm>
                <a:off x="1690253" y="5606140"/>
                <a:ext cx="39960" cy="35640"/>
              </p14:xfrm>
            </p:contentPart>
          </mc:Choice>
          <mc:Fallback xmlns="">
            <p:pic>
              <p:nvPicPr>
                <p:cNvPr id="1050" name="Entrada de lápiz 1049">
                  <a:extLst>
                    <a:ext uri="{FF2B5EF4-FFF2-40B4-BE49-F238E27FC236}">
                      <a16:creationId xmlns:a16="http://schemas.microsoft.com/office/drawing/2014/main" id="{0F84409D-B5AD-C144-9C8A-9FEBF37C528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82693" y="5598580"/>
                  <a:ext cx="54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1" name="Entrada de lápiz 1050">
                  <a:extLst>
                    <a:ext uri="{FF2B5EF4-FFF2-40B4-BE49-F238E27FC236}">
                      <a16:creationId xmlns:a16="http://schemas.microsoft.com/office/drawing/2014/main" id="{EA361D80-4161-814A-83DD-66BFE0C94CEB}"/>
                    </a:ext>
                  </a:extLst>
                </p14:cNvPr>
                <p14:cNvContentPartPr/>
                <p14:nvPr/>
              </p14:nvContentPartPr>
              <p14:xfrm>
                <a:off x="1721213" y="5655460"/>
                <a:ext cx="6120" cy="54000"/>
              </p14:xfrm>
            </p:contentPart>
          </mc:Choice>
          <mc:Fallback xmlns="">
            <p:pic>
              <p:nvPicPr>
                <p:cNvPr id="1051" name="Entrada de lápiz 1050">
                  <a:extLst>
                    <a:ext uri="{FF2B5EF4-FFF2-40B4-BE49-F238E27FC236}">
                      <a16:creationId xmlns:a16="http://schemas.microsoft.com/office/drawing/2014/main" id="{EA361D80-4161-814A-83DD-66BFE0C94CE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13653" y="5647900"/>
                  <a:ext cx="20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2" name="Entrada de lápiz 1051">
                  <a:extLst>
                    <a:ext uri="{FF2B5EF4-FFF2-40B4-BE49-F238E27FC236}">
                      <a16:creationId xmlns:a16="http://schemas.microsoft.com/office/drawing/2014/main" id="{2ECCDAD2-779F-2740-AF7A-F743E859A1CC}"/>
                    </a:ext>
                  </a:extLst>
                </p14:cNvPr>
                <p14:cNvContentPartPr/>
                <p14:nvPr/>
              </p14:nvContentPartPr>
              <p14:xfrm>
                <a:off x="1726613" y="5659780"/>
                <a:ext cx="360" cy="360"/>
              </p14:xfrm>
            </p:contentPart>
          </mc:Choice>
          <mc:Fallback xmlns="">
            <p:pic>
              <p:nvPicPr>
                <p:cNvPr id="1052" name="Entrada de lápiz 1051">
                  <a:extLst>
                    <a:ext uri="{FF2B5EF4-FFF2-40B4-BE49-F238E27FC236}">
                      <a16:creationId xmlns:a16="http://schemas.microsoft.com/office/drawing/2014/main" id="{2ECCDAD2-779F-2740-AF7A-F743E859A1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19053" y="565222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3" name="Entrada de lápiz 1052">
                  <a:extLst>
                    <a:ext uri="{FF2B5EF4-FFF2-40B4-BE49-F238E27FC236}">
                      <a16:creationId xmlns:a16="http://schemas.microsoft.com/office/drawing/2014/main" id="{E20205CD-B72F-1E49-B782-892A8AB250FE}"/>
                    </a:ext>
                  </a:extLst>
                </p14:cNvPr>
                <p14:cNvContentPartPr/>
                <p14:nvPr/>
              </p14:nvContentPartPr>
              <p14:xfrm>
                <a:off x="1657853" y="5631700"/>
                <a:ext cx="31320" cy="105840"/>
              </p14:xfrm>
            </p:contentPart>
          </mc:Choice>
          <mc:Fallback xmlns="">
            <p:pic>
              <p:nvPicPr>
                <p:cNvPr id="1053" name="Entrada de lápiz 1052">
                  <a:extLst>
                    <a:ext uri="{FF2B5EF4-FFF2-40B4-BE49-F238E27FC236}">
                      <a16:creationId xmlns:a16="http://schemas.microsoft.com/office/drawing/2014/main" id="{E20205CD-B72F-1E49-B782-892A8AB250F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50293" y="5624140"/>
                  <a:ext cx="46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4" name="Entrada de lápiz 1053">
                  <a:extLst>
                    <a:ext uri="{FF2B5EF4-FFF2-40B4-BE49-F238E27FC236}">
                      <a16:creationId xmlns:a16="http://schemas.microsoft.com/office/drawing/2014/main" id="{E3DA5F88-174F-0641-A720-F5DA82A963D0}"/>
                    </a:ext>
                  </a:extLst>
                </p14:cNvPr>
                <p14:cNvContentPartPr/>
                <p14:nvPr/>
              </p14:nvContentPartPr>
              <p14:xfrm>
                <a:off x="1671893" y="5754100"/>
                <a:ext cx="3240" cy="39960"/>
              </p14:xfrm>
            </p:contentPart>
          </mc:Choice>
          <mc:Fallback xmlns="">
            <p:pic>
              <p:nvPicPr>
                <p:cNvPr id="1054" name="Entrada de lápiz 1053">
                  <a:extLst>
                    <a:ext uri="{FF2B5EF4-FFF2-40B4-BE49-F238E27FC236}">
                      <a16:creationId xmlns:a16="http://schemas.microsoft.com/office/drawing/2014/main" id="{E3DA5F88-174F-0641-A720-F5DA82A963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64333" y="5746540"/>
                  <a:ext cx="18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5" name="Entrada de lápiz 1054">
                  <a:extLst>
                    <a:ext uri="{FF2B5EF4-FFF2-40B4-BE49-F238E27FC236}">
                      <a16:creationId xmlns:a16="http://schemas.microsoft.com/office/drawing/2014/main" id="{3B89F49C-CBF0-DB4D-8918-BF7CD8A4D0ED}"/>
                    </a:ext>
                  </a:extLst>
                </p14:cNvPr>
                <p14:cNvContentPartPr/>
                <p14:nvPr/>
              </p14:nvContentPartPr>
              <p14:xfrm>
                <a:off x="1671893" y="5754100"/>
                <a:ext cx="4680" cy="110160"/>
              </p14:xfrm>
            </p:contentPart>
          </mc:Choice>
          <mc:Fallback xmlns="">
            <p:pic>
              <p:nvPicPr>
                <p:cNvPr id="1055" name="Entrada de lápiz 1054">
                  <a:extLst>
                    <a:ext uri="{FF2B5EF4-FFF2-40B4-BE49-F238E27FC236}">
                      <a16:creationId xmlns:a16="http://schemas.microsoft.com/office/drawing/2014/main" id="{3B89F49C-CBF0-DB4D-8918-BF7CD8A4D0E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64333" y="5746540"/>
                  <a:ext cx="19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6" name="Entrada de lápiz 1055">
                  <a:extLst>
                    <a:ext uri="{FF2B5EF4-FFF2-40B4-BE49-F238E27FC236}">
                      <a16:creationId xmlns:a16="http://schemas.microsoft.com/office/drawing/2014/main" id="{E5A43C7A-926C-FD4D-897C-0953B3534896}"/>
                    </a:ext>
                  </a:extLst>
                </p14:cNvPr>
                <p14:cNvContentPartPr/>
                <p14:nvPr/>
              </p14:nvContentPartPr>
              <p14:xfrm>
                <a:off x="1678733" y="5888020"/>
                <a:ext cx="360" cy="46800"/>
              </p14:xfrm>
            </p:contentPart>
          </mc:Choice>
          <mc:Fallback xmlns="">
            <p:pic>
              <p:nvPicPr>
                <p:cNvPr id="1056" name="Entrada de lápiz 1055">
                  <a:extLst>
                    <a:ext uri="{FF2B5EF4-FFF2-40B4-BE49-F238E27FC236}">
                      <a16:creationId xmlns:a16="http://schemas.microsoft.com/office/drawing/2014/main" id="{E5A43C7A-926C-FD4D-897C-0953B35348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71173" y="5880460"/>
                  <a:ext cx="15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7" name="Entrada de lápiz 1056">
                  <a:extLst>
                    <a:ext uri="{FF2B5EF4-FFF2-40B4-BE49-F238E27FC236}">
                      <a16:creationId xmlns:a16="http://schemas.microsoft.com/office/drawing/2014/main" id="{2E0BF31E-3612-9E4A-8A8C-BAE632926A10}"/>
                    </a:ext>
                  </a:extLst>
                </p14:cNvPr>
                <p14:cNvContentPartPr/>
                <p14:nvPr/>
              </p14:nvContentPartPr>
              <p14:xfrm>
                <a:off x="1678733" y="5891980"/>
                <a:ext cx="7560" cy="122760"/>
              </p14:xfrm>
            </p:contentPart>
          </mc:Choice>
          <mc:Fallback xmlns="">
            <p:pic>
              <p:nvPicPr>
                <p:cNvPr id="1057" name="Entrada de lápiz 1056">
                  <a:extLst>
                    <a:ext uri="{FF2B5EF4-FFF2-40B4-BE49-F238E27FC236}">
                      <a16:creationId xmlns:a16="http://schemas.microsoft.com/office/drawing/2014/main" id="{2E0BF31E-3612-9E4A-8A8C-BAE632926A1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71173" y="5884420"/>
                  <a:ext cx="22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8" name="Entrada de lápiz 1057">
                  <a:extLst>
                    <a:ext uri="{FF2B5EF4-FFF2-40B4-BE49-F238E27FC236}">
                      <a16:creationId xmlns:a16="http://schemas.microsoft.com/office/drawing/2014/main" id="{DA57DE11-FB5E-2545-8CCF-E58D490A030D}"/>
                    </a:ext>
                  </a:extLst>
                </p14:cNvPr>
                <p14:cNvContentPartPr/>
                <p14:nvPr/>
              </p14:nvContentPartPr>
              <p14:xfrm>
                <a:off x="1675853" y="6044260"/>
                <a:ext cx="10080" cy="68040"/>
              </p14:xfrm>
            </p:contentPart>
          </mc:Choice>
          <mc:Fallback xmlns="">
            <p:pic>
              <p:nvPicPr>
                <p:cNvPr id="1058" name="Entrada de lápiz 1057">
                  <a:extLst>
                    <a:ext uri="{FF2B5EF4-FFF2-40B4-BE49-F238E27FC236}">
                      <a16:creationId xmlns:a16="http://schemas.microsoft.com/office/drawing/2014/main" id="{DA57DE11-FB5E-2545-8CCF-E58D490A030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68293" y="6036700"/>
                  <a:ext cx="25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9" name="Entrada de lápiz 1058">
                  <a:extLst>
                    <a:ext uri="{FF2B5EF4-FFF2-40B4-BE49-F238E27FC236}">
                      <a16:creationId xmlns:a16="http://schemas.microsoft.com/office/drawing/2014/main" id="{0DA314DF-03A0-0545-BA6F-238D6CE89B14}"/>
                    </a:ext>
                  </a:extLst>
                </p14:cNvPr>
                <p14:cNvContentPartPr/>
                <p14:nvPr/>
              </p14:nvContentPartPr>
              <p14:xfrm>
                <a:off x="1664693" y="6151180"/>
                <a:ext cx="11520" cy="34200"/>
              </p14:xfrm>
            </p:contentPart>
          </mc:Choice>
          <mc:Fallback xmlns="">
            <p:pic>
              <p:nvPicPr>
                <p:cNvPr id="1059" name="Entrada de lápiz 1058">
                  <a:extLst>
                    <a:ext uri="{FF2B5EF4-FFF2-40B4-BE49-F238E27FC236}">
                      <a16:creationId xmlns:a16="http://schemas.microsoft.com/office/drawing/2014/main" id="{0DA314DF-03A0-0545-BA6F-238D6CE89B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57133" y="6143620"/>
                  <a:ext cx="26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0" name="Entrada de lápiz 1059">
                  <a:extLst>
                    <a:ext uri="{FF2B5EF4-FFF2-40B4-BE49-F238E27FC236}">
                      <a16:creationId xmlns:a16="http://schemas.microsoft.com/office/drawing/2014/main" id="{FB2170AF-D863-4345-B293-915DF8419148}"/>
                    </a:ext>
                  </a:extLst>
                </p14:cNvPr>
                <p14:cNvContentPartPr/>
                <p14:nvPr/>
              </p14:nvContentPartPr>
              <p14:xfrm>
                <a:off x="1664693" y="6185020"/>
                <a:ext cx="7200" cy="6480"/>
              </p14:xfrm>
            </p:contentPart>
          </mc:Choice>
          <mc:Fallback xmlns="">
            <p:pic>
              <p:nvPicPr>
                <p:cNvPr id="1060" name="Entrada de lápiz 1059">
                  <a:extLst>
                    <a:ext uri="{FF2B5EF4-FFF2-40B4-BE49-F238E27FC236}">
                      <a16:creationId xmlns:a16="http://schemas.microsoft.com/office/drawing/2014/main" id="{FB2170AF-D863-4345-B293-915DF841914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57133" y="6177460"/>
                  <a:ext cx="22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75" name="Entrada de lápiz 1074">
                  <a:extLst>
                    <a:ext uri="{FF2B5EF4-FFF2-40B4-BE49-F238E27FC236}">
                      <a16:creationId xmlns:a16="http://schemas.microsoft.com/office/drawing/2014/main" id="{DD635715-4CE8-C546-9E90-04041797FA80}"/>
                    </a:ext>
                  </a:extLst>
                </p14:cNvPr>
                <p14:cNvContentPartPr/>
                <p14:nvPr/>
              </p14:nvContentPartPr>
              <p14:xfrm>
                <a:off x="1784573" y="5620180"/>
                <a:ext cx="360" cy="360"/>
              </p14:xfrm>
            </p:contentPart>
          </mc:Choice>
          <mc:Fallback xmlns="">
            <p:pic>
              <p:nvPicPr>
                <p:cNvPr id="1075" name="Entrada de lápiz 1074">
                  <a:extLst>
                    <a:ext uri="{FF2B5EF4-FFF2-40B4-BE49-F238E27FC236}">
                      <a16:creationId xmlns:a16="http://schemas.microsoft.com/office/drawing/2014/main" id="{DD635715-4CE8-C546-9E90-04041797FA8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77013" y="561262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6" name="Entrada de lápiz 1075">
                  <a:extLst>
                    <a:ext uri="{FF2B5EF4-FFF2-40B4-BE49-F238E27FC236}">
                      <a16:creationId xmlns:a16="http://schemas.microsoft.com/office/drawing/2014/main" id="{BC948C6A-A45F-6044-B42A-1A5D4B028364}"/>
                    </a:ext>
                  </a:extLst>
                </p14:cNvPr>
                <p14:cNvContentPartPr/>
                <p14:nvPr/>
              </p14:nvContentPartPr>
              <p14:xfrm>
                <a:off x="1805453" y="5630260"/>
                <a:ext cx="4680" cy="99000"/>
              </p14:xfrm>
            </p:contentPart>
          </mc:Choice>
          <mc:Fallback xmlns="">
            <p:pic>
              <p:nvPicPr>
                <p:cNvPr id="1076" name="Entrada de lápiz 1075">
                  <a:extLst>
                    <a:ext uri="{FF2B5EF4-FFF2-40B4-BE49-F238E27FC236}">
                      <a16:creationId xmlns:a16="http://schemas.microsoft.com/office/drawing/2014/main" id="{BC948C6A-A45F-6044-B42A-1A5D4B02836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97893" y="5622700"/>
                  <a:ext cx="19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7" name="Entrada de lápiz 1076">
                  <a:extLst>
                    <a:ext uri="{FF2B5EF4-FFF2-40B4-BE49-F238E27FC236}">
                      <a16:creationId xmlns:a16="http://schemas.microsoft.com/office/drawing/2014/main" id="{D35EF3F5-41E1-DC41-AB64-F1151346C9B0}"/>
                    </a:ext>
                  </a:extLst>
                </p14:cNvPr>
                <p14:cNvContentPartPr/>
                <p14:nvPr/>
              </p14:nvContentPartPr>
              <p14:xfrm>
                <a:off x="1823813" y="5810260"/>
                <a:ext cx="360" cy="43920"/>
              </p14:xfrm>
            </p:contentPart>
          </mc:Choice>
          <mc:Fallback xmlns="">
            <p:pic>
              <p:nvPicPr>
                <p:cNvPr id="1077" name="Entrada de lápiz 1076">
                  <a:extLst>
                    <a:ext uri="{FF2B5EF4-FFF2-40B4-BE49-F238E27FC236}">
                      <a16:creationId xmlns:a16="http://schemas.microsoft.com/office/drawing/2014/main" id="{D35EF3F5-41E1-DC41-AB64-F1151346C9B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16253" y="5802700"/>
                  <a:ext cx="15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8" name="Entrada de lápiz 1077">
                  <a:extLst>
                    <a:ext uri="{FF2B5EF4-FFF2-40B4-BE49-F238E27FC236}">
                      <a16:creationId xmlns:a16="http://schemas.microsoft.com/office/drawing/2014/main" id="{9D78953C-643C-134A-ADEE-57D534B7B884}"/>
                    </a:ext>
                  </a:extLst>
                </p14:cNvPr>
                <p14:cNvContentPartPr/>
                <p14:nvPr/>
              </p14:nvContentPartPr>
              <p14:xfrm>
                <a:off x="1829573" y="5933020"/>
                <a:ext cx="3240" cy="66600"/>
              </p14:xfrm>
            </p:contentPart>
          </mc:Choice>
          <mc:Fallback xmlns="">
            <p:pic>
              <p:nvPicPr>
                <p:cNvPr id="1078" name="Entrada de lápiz 1077">
                  <a:extLst>
                    <a:ext uri="{FF2B5EF4-FFF2-40B4-BE49-F238E27FC236}">
                      <a16:creationId xmlns:a16="http://schemas.microsoft.com/office/drawing/2014/main" id="{9D78953C-643C-134A-ADEE-57D534B7B88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22013" y="5925460"/>
                  <a:ext cx="18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9" name="Entrada de lápiz 1078">
                  <a:extLst>
                    <a:ext uri="{FF2B5EF4-FFF2-40B4-BE49-F238E27FC236}">
                      <a16:creationId xmlns:a16="http://schemas.microsoft.com/office/drawing/2014/main" id="{21A2A96C-1AE9-A246-ABC4-4A66E771ECFC}"/>
                    </a:ext>
                  </a:extLst>
                </p14:cNvPr>
                <p14:cNvContentPartPr/>
                <p14:nvPr/>
              </p14:nvContentPartPr>
              <p14:xfrm>
                <a:off x="1835333" y="6041380"/>
                <a:ext cx="4680" cy="77760"/>
              </p14:xfrm>
            </p:contentPart>
          </mc:Choice>
          <mc:Fallback xmlns="">
            <p:pic>
              <p:nvPicPr>
                <p:cNvPr id="1079" name="Entrada de lápiz 1078">
                  <a:extLst>
                    <a:ext uri="{FF2B5EF4-FFF2-40B4-BE49-F238E27FC236}">
                      <a16:creationId xmlns:a16="http://schemas.microsoft.com/office/drawing/2014/main" id="{21A2A96C-1AE9-A246-ABC4-4A66E771ECF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27773" y="6033820"/>
                  <a:ext cx="19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0" name="Entrada de lápiz 1079">
                  <a:extLst>
                    <a:ext uri="{FF2B5EF4-FFF2-40B4-BE49-F238E27FC236}">
                      <a16:creationId xmlns:a16="http://schemas.microsoft.com/office/drawing/2014/main" id="{70869FF0-3C23-DB4F-A92B-2DF9E0DE1CEE}"/>
                    </a:ext>
                  </a:extLst>
                </p14:cNvPr>
                <p14:cNvContentPartPr/>
                <p14:nvPr/>
              </p14:nvContentPartPr>
              <p14:xfrm>
                <a:off x="1842173" y="6145780"/>
                <a:ext cx="360" cy="14400"/>
              </p14:xfrm>
            </p:contentPart>
          </mc:Choice>
          <mc:Fallback xmlns="">
            <p:pic>
              <p:nvPicPr>
                <p:cNvPr id="1080" name="Entrada de lápiz 1079">
                  <a:extLst>
                    <a:ext uri="{FF2B5EF4-FFF2-40B4-BE49-F238E27FC236}">
                      <a16:creationId xmlns:a16="http://schemas.microsoft.com/office/drawing/2014/main" id="{70869FF0-3C23-DB4F-A92B-2DF9E0DE1CE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34613" y="6138220"/>
                  <a:ext cx="15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1" name="Entrada de lápiz 1080">
                  <a:extLst>
                    <a:ext uri="{FF2B5EF4-FFF2-40B4-BE49-F238E27FC236}">
                      <a16:creationId xmlns:a16="http://schemas.microsoft.com/office/drawing/2014/main" id="{E8D41EF9-2B35-E84C-A741-65BF1116FE5A}"/>
                    </a:ext>
                  </a:extLst>
                </p14:cNvPr>
                <p14:cNvContentPartPr/>
                <p14:nvPr/>
              </p14:nvContentPartPr>
              <p14:xfrm>
                <a:off x="1839293" y="5620180"/>
                <a:ext cx="110160" cy="17280"/>
              </p14:xfrm>
            </p:contentPart>
          </mc:Choice>
          <mc:Fallback xmlns="">
            <p:pic>
              <p:nvPicPr>
                <p:cNvPr id="1081" name="Entrada de lápiz 1080">
                  <a:extLst>
                    <a:ext uri="{FF2B5EF4-FFF2-40B4-BE49-F238E27FC236}">
                      <a16:creationId xmlns:a16="http://schemas.microsoft.com/office/drawing/2014/main" id="{E8D41EF9-2B35-E84C-A741-65BF1116FE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31733" y="5612620"/>
                  <a:ext cx="125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2" name="Entrada de lápiz 1081">
                  <a:extLst>
                    <a:ext uri="{FF2B5EF4-FFF2-40B4-BE49-F238E27FC236}">
                      <a16:creationId xmlns:a16="http://schemas.microsoft.com/office/drawing/2014/main" id="{27A9B23D-3162-0444-A053-321E44BE257A}"/>
                    </a:ext>
                  </a:extLst>
                </p14:cNvPr>
                <p14:cNvContentPartPr/>
                <p14:nvPr/>
              </p14:nvContentPartPr>
              <p14:xfrm>
                <a:off x="1987253" y="5637100"/>
                <a:ext cx="35640" cy="10080"/>
              </p14:xfrm>
            </p:contentPart>
          </mc:Choice>
          <mc:Fallback xmlns="">
            <p:pic>
              <p:nvPicPr>
                <p:cNvPr id="1082" name="Entrada de lápiz 1081">
                  <a:extLst>
                    <a:ext uri="{FF2B5EF4-FFF2-40B4-BE49-F238E27FC236}">
                      <a16:creationId xmlns:a16="http://schemas.microsoft.com/office/drawing/2014/main" id="{27A9B23D-3162-0444-A053-321E44BE25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79693" y="5629540"/>
                  <a:ext cx="50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3" name="Entrada de lápiz 1082">
                  <a:extLst>
                    <a:ext uri="{FF2B5EF4-FFF2-40B4-BE49-F238E27FC236}">
                      <a16:creationId xmlns:a16="http://schemas.microsoft.com/office/drawing/2014/main" id="{0EB611DA-C07E-264C-9FE1-E0D6FC1D77F0}"/>
                    </a:ext>
                  </a:extLst>
                </p14:cNvPr>
                <p14:cNvContentPartPr/>
                <p14:nvPr/>
              </p14:nvContentPartPr>
              <p14:xfrm>
                <a:off x="1991573" y="5637100"/>
                <a:ext cx="125640" cy="10080"/>
              </p14:xfrm>
            </p:contentPart>
          </mc:Choice>
          <mc:Fallback xmlns="">
            <p:pic>
              <p:nvPicPr>
                <p:cNvPr id="1083" name="Entrada de lápiz 1082">
                  <a:extLst>
                    <a:ext uri="{FF2B5EF4-FFF2-40B4-BE49-F238E27FC236}">
                      <a16:creationId xmlns:a16="http://schemas.microsoft.com/office/drawing/2014/main" id="{0EB611DA-C07E-264C-9FE1-E0D6FC1D77F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84013" y="5629540"/>
                  <a:ext cx="140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84" name="Entrada de lápiz 1083">
                  <a:extLst>
                    <a:ext uri="{FF2B5EF4-FFF2-40B4-BE49-F238E27FC236}">
                      <a16:creationId xmlns:a16="http://schemas.microsoft.com/office/drawing/2014/main" id="{A0462206-31C4-2D47-BABB-08B778CF0456}"/>
                    </a:ext>
                  </a:extLst>
                </p14:cNvPr>
                <p14:cNvContentPartPr/>
                <p14:nvPr/>
              </p14:nvContentPartPr>
              <p14:xfrm>
                <a:off x="2164733" y="5624500"/>
                <a:ext cx="122760" cy="6120"/>
              </p14:xfrm>
            </p:contentPart>
          </mc:Choice>
          <mc:Fallback xmlns="">
            <p:pic>
              <p:nvPicPr>
                <p:cNvPr id="1084" name="Entrada de lápiz 1083">
                  <a:extLst>
                    <a:ext uri="{FF2B5EF4-FFF2-40B4-BE49-F238E27FC236}">
                      <a16:creationId xmlns:a16="http://schemas.microsoft.com/office/drawing/2014/main" id="{A0462206-31C4-2D47-BABB-08B778CF045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57173" y="5616940"/>
                  <a:ext cx="137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85" name="Entrada de lápiz 1084">
                  <a:extLst>
                    <a:ext uri="{FF2B5EF4-FFF2-40B4-BE49-F238E27FC236}">
                      <a16:creationId xmlns:a16="http://schemas.microsoft.com/office/drawing/2014/main" id="{B628BE63-A3E4-CC4C-8443-A28D9988FA4A}"/>
                    </a:ext>
                  </a:extLst>
                </p14:cNvPr>
                <p14:cNvContentPartPr/>
                <p14:nvPr/>
              </p14:nvContentPartPr>
              <p14:xfrm>
                <a:off x="2342213" y="5621620"/>
                <a:ext cx="34200" cy="3240"/>
              </p14:xfrm>
            </p:contentPart>
          </mc:Choice>
          <mc:Fallback xmlns="">
            <p:pic>
              <p:nvPicPr>
                <p:cNvPr id="1085" name="Entrada de lápiz 1084">
                  <a:extLst>
                    <a:ext uri="{FF2B5EF4-FFF2-40B4-BE49-F238E27FC236}">
                      <a16:creationId xmlns:a16="http://schemas.microsoft.com/office/drawing/2014/main" id="{B628BE63-A3E4-CC4C-8443-A28D9988FA4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34653" y="5614060"/>
                  <a:ext cx="493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86" name="Entrada de lápiz 1085">
                  <a:extLst>
                    <a:ext uri="{FF2B5EF4-FFF2-40B4-BE49-F238E27FC236}">
                      <a16:creationId xmlns:a16="http://schemas.microsoft.com/office/drawing/2014/main" id="{F625CAB8-0891-DD45-AE59-DBC2A09FDEEB}"/>
                    </a:ext>
                  </a:extLst>
                </p14:cNvPr>
                <p14:cNvContentPartPr/>
                <p14:nvPr/>
              </p14:nvContentPartPr>
              <p14:xfrm>
                <a:off x="2345093" y="5617300"/>
                <a:ext cx="128520" cy="7560"/>
              </p14:xfrm>
            </p:contentPart>
          </mc:Choice>
          <mc:Fallback xmlns="">
            <p:pic>
              <p:nvPicPr>
                <p:cNvPr id="1086" name="Entrada de lápiz 1085">
                  <a:extLst>
                    <a:ext uri="{FF2B5EF4-FFF2-40B4-BE49-F238E27FC236}">
                      <a16:creationId xmlns:a16="http://schemas.microsoft.com/office/drawing/2014/main" id="{F625CAB8-0891-DD45-AE59-DBC2A09FDEE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37533" y="5609740"/>
                  <a:ext cx="143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87" name="Entrada de lápiz 1086">
                  <a:extLst>
                    <a:ext uri="{FF2B5EF4-FFF2-40B4-BE49-F238E27FC236}">
                      <a16:creationId xmlns:a16="http://schemas.microsoft.com/office/drawing/2014/main" id="{93FBBAFC-D31D-9B4F-8880-27E8A693E19F}"/>
                    </a:ext>
                  </a:extLst>
                </p14:cNvPr>
                <p14:cNvContentPartPr/>
                <p14:nvPr/>
              </p14:nvContentPartPr>
              <p14:xfrm>
                <a:off x="2491613" y="5600380"/>
                <a:ext cx="17280" cy="38520"/>
              </p14:xfrm>
            </p:contentPart>
          </mc:Choice>
          <mc:Fallback xmlns="">
            <p:pic>
              <p:nvPicPr>
                <p:cNvPr id="1087" name="Entrada de lápiz 1086">
                  <a:extLst>
                    <a:ext uri="{FF2B5EF4-FFF2-40B4-BE49-F238E27FC236}">
                      <a16:creationId xmlns:a16="http://schemas.microsoft.com/office/drawing/2014/main" id="{93FBBAFC-D31D-9B4F-8880-27E8A693E19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84053" y="5592820"/>
                  <a:ext cx="32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88" name="Entrada de lápiz 1087">
                  <a:extLst>
                    <a:ext uri="{FF2B5EF4-FFF2-40B4-BE49-F238E27FC236}">
                      <a16:creationId xmlns:a16="http://schemas.microsoft.com/office/drawing/2014/main" id="{DD5DEEAA-5D11-8A46-ACB6-61C4E78E2407}"/>
                    </a:ext>
                  </a:extLst>
                </p14:cNvPr>
                <p14:cNvContentPartPr/>
                <p14:nvPr/>
              </p14:nvContentPartPr>
              <p14:xfrm>
                <a:off x="2490173" y="5600380"/>
                <a:ext cx="18720" cy="246960"/>
              </p14:xfrm>
            </p:contentPart>
          </mc:Choice>
          <mc:Fallback xmlns="">
            <p:pic>
              <p:nvPicPr>
                <p:cNvPr id="1088" name="Entrada de lápiz 1087">
                  <a:extLst>
                    <a:ext uri="{FF2B5EF4-FFF2-40B4-BE49-F238E27FC236}">
                      <a16:creationId xmlns:a16="http://schemas.microsoft.com/office/drawing/2014/main" id="{DD5DEEAA-5D11-8A46-ACB6-61C4E78E240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82613" y="5592820"/>
                  <a:ext cx="338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89" name="Entrada de lápiz 1088">
                  <a:extLst>
                    <a:ext uri="{FF2B5EF4-FFF2-40B4-BE49-F238E27FC236}">
                      <a16:creationId xmlns:a16="http://schemas.microsoft.com/office/drawing/2014/main" id="{A6621445-A236-AD45-983D-603C9910731A}"/>
                    </a:ext>
                  </a:extLst>
                </p14:cNvPr>
                <p14:cNvContentPartPr/>
                <p14:nvPr/>
              </p14:nvContentPartPr>
              <p14:xfrm>
                <a:off x="2520053" y="5921860"/>
                <a:ext cx="1440" cy="87840"/>
              </p14:xfrm>
            </p:contentPart>
          </mc:Choice>
          <mc:Fallback xmlns="">
            <p:pic>
              <p:nvPicPr>
                <p:cNvPr id="1089" name="Entrada de lápiz 1088">
                  <a:extLst>
                    <a:ext uri="{FF2B5EF4-FFF2-40B4-BE49-F238E27FC236}">
                      <a16:creationId xmlns:a16="http://schemas.microsoft.com/office/drawing/2014/main" id="{A6621445-A236-AD45-983D-603C991073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12493" y="5914300"/>
                  <a:ext cx="16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90" name="Entrada de lápiz 1089">
                  <a:extLst>
                    <a:ext uri="{FF2B5EF4-FFF2-40B4-BE49-F238E27FC236}">
                      <a16:creationId xmlns:a16="http://schemas.microsoft.com/office/drawing/2014/main" id="{029BAB8B-B804-E74E-8C8A-9BA689324381}"/>
                    </a:ext>
                  </a:extLst>
                </p14:cNvPr>
                <p14:cNvContentPartPr/>
                <p14:nvPr/>
              </p14:nvContentPartPr>
              <p14:xfrm>
                <a:off x="2521133" y="6048580"/>
                <a:ext cx="1800" cy="55440"/>
              </p14:xfrm>
            </p:contentPart>
          </mc:Choice>
          <mc:Fallback xmlns="">
            <p:pic>
              <p:nvPicPr>
                <p:cNvPr id="1090" name="Entrada de lápiz 1089">
                  <a:extLst>
                    <a:ext uri="{FF2B5EF4-FFF2-40B4-BE49-F238E27FC236}">
                      <a16:creationId xmlns:a16="http://schemas.microsoft.com/office/drawing/2014/main" id="{029BAB8B-B804-E74E-8C8A-9BA6893243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13573" y="6041020"/>
                  <a:ext cx="16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91" name="Entrada de lápiz 1090">
                  <a:extLst>
                    <a:ext uri="{FF2B5EF4-FFF2-40B4-BE49-F238E27FC236}">
                      <a16:creationId xmlns:a16="http://schemas.microsoft.com/office/drawing/2014/main" id="{A7A5950B-5B82-0F48-B281-ECAFDAFDA16F}"/>
                    </a:ext>
                  </a:extLst>
                </p14:cNvPr>
                <p14:cNvContentPartPr/>
                <p14:nvPr/>
              </p14:nvContentPartPr>
              <p14:xfrm>
                <a:off x="2524013" y="6132820"/>
                <a:ext cx="11520" cy="27000"/>
              </p14:xfrm>
            </p:contentPart>
          </mc:Choice>
          <mc:Fallback xmlns="">
            <p:pic>
              <p:nvPicPr>
                <p:cNvPr id="1091" name="Entrada de lápiz 1090">
                  <a:extLst>
                    <a:ext uri="{FF2B5EF4-FFF2-40B4-BE49-F238E27FC236}">
                      <a16:creationId xmlns:a16="http://schemas.microsoft.com/office/drawing/2014/main" id="{A7A5950B-5B82-0F48-B281-ECAFDAFDA16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16453" y="6125620"/>
                  <a:ext cx="26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93" name="Entrada de lápiz 1092">
                  <a:extLst>
                    <a:ext uri="{FF2B5EF4-FFF2-40B4-BE49-F238E27FC236}">
                      <a16:creationId xmlns:a16="http://schemas.microsoft.com/office/drawing/2014/main" id="{20378ABE-DF28-0B4B-ABAC-0CB822B38756}"/>
                    </a:ext>
                  </a:extLst>
                </p14:cNvPr>
                <p14:cNvContentPartPr/>
                <p14:nvPr/>
              </p14:nvContentPartPr>
              <p14:xfrm>
                <a:off x="2618333" y="5618740"/>
                <a:ext cx="12960" cy="68040"/>
              </p14:xfrm>
            </p:contentPart>
          </mc:Choice>
          <mc:Fallback xmlns="">
            <p:pic>
              <p:nvPicPr>
                <p:cNvPr id="1093" name="Entrada de lápiz 1092">
                  <a:extLst>
                    <a:ext uri="{FF2B5EF4-FFF2-40B4-BE49-F238E27FC236}">
                      <a16:creationId xmlns:a16="http://schemas.microsoft.com/office/drawing/2014/main" id="{20378ABE-DF28-0B4B-ABAC-0CB822B3875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10773" y="5611180"/>
                  <a:ext cx="28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94" name="Entrada de lápiz 1093">
                  <a:extLst>
                    <a:ext uri="{FF2B5EF4-FFF2-40B4-BE49-F238E27FC236}">
                      <a16:creationId xmlns:a16="http://schemas.microsoft.com/office/drawing/2014/main" id="{D63A334B-F06F-6347-8A24-D4DA011C61E0}"/>
                    </a:ext>
                  </a:extLst>
                </p14:cNvPr>
                <p14:cNvContentPartPr/>
                <p14:nvPr/>
              </p14:nvContentPartPr>
              <p14:xfrm>
                <a:off x="2621213" y="5745460"/>
                <a:ext cx="3240" cy="41040"/>
              </p14:xfrm>
            </p:contentPart>
          </mc:Choice>
          <mc:Fallback xmlns="">
            <p:pic>
              <p:nvPicPr>
                <p:cNvPr id="1094" name="Entrada de lápiz 1093">
                  <a:extLst>
                    <a:ext uri="{FF2B5EF4-FFF2-40B4-BE49-F238E27FC236}">
                      <a16:creationId xmlns:a16="http://schemas.microsoft.com/office/drawing/2014/main" id="{D63A334B-F06F-6347-8A24-D4DA011C61E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13653" y="5738260"/>
                  <a:ext cx="18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95" name="Entrada de lápiz 1094">
                  <a:extLst>
                    <a:ext uri="{FF2B5EF4-FFF2-40B4-BE49-F238E27FC236}">
                      <a16:creationId xmlns:a16="http://schemas.microsoft.com/office/drawing/2014/main" id="{ACEC6643-9546-DF46-931D-CC3DE1D25242}"/>
                    </a:ext>
                  </a:extLst>
                </p14:cNvPr>
                <p14:cNvContentPartPr/>
                <p14:nvPr/>
              </p14:nvContentPartPr>
              <p14:xfrm>
                <a:off x="2621213" y="5749780"/>
                <a:ext cx="3240" cy="146880"/>
              </p14:xfrm>
            </p:contentPart>
          </mc:Choice>
          <mc:Fallback xmlns="">
            <p:pic>
              <p:nvPicPr>
                <p:cNvPr id="1095" name="Entrada de lápiz 1094">
                  <a:extLst>
                    <a:ext uri="{FF2B5EF4-FFF2-40B4-BE49-F238E27FC236}">
                      <a16:creationId xmlns:a16="http://schemas.microsoft.com/office/drawing/2014/main" id="{ACEC6643-9546-DF46-931D-CC3DE1D2524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13653" y="5742220"/>
                  <a:ext cx="18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96" name="Entrada de lápiz 1095">
                  <a:extLst>
                    <a:ext uri="{FF2B5EF4-FFF2-40B4-BE49-F238E27FC236}">
                      <a16:creationId xmlns:a16="http://schemas.microsoft.com/office/drawing/2014/main" id="{F31E79F3-845A-F243-B80F-48CC6B296197}"/>
                    </a:ext>
                  </a:extLst>
                </p14:cNvPr>
                <p14:cNvContentPartPr/>
                <p14:nvPr/>
              </p14:nvContentPartPr>
              <p14:xfrm>
                <a:off x="2618333" y="5925820"/>
                <a:ext cx="14400" cy="221400"/>
              </p14:xfrm>
            </p:contentPart>
          </mc:Choice>
          <mc:Fallback xmlns="">
            <p:pic>
              <p:nvPicPr>
                <p:cNvPr id="1096" name="Entrada de lápiz 1095">
                  <a:extLst>
                    <a:ext uri="{FF2B5EF4-FFF2-40B4-BE49-F238E27FC236}">
                      <a16:creationId xmlns:a16="http://schemas.microsoft.com/office/drawing/2014/main" id="{F31E79F3-845A-F243-B80F-48CC6B29619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10773" y="5918260"/>
                  <a:ext cx="29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98" name="Entrada de lápiz 1097">
                  <a:extLst>
                    <a:ext uri="{FF2B5EF4-FFF2-40B4-BE49-F238E27FC236}">
                      <a16:creationId xmlns:a16="http://schemas.microsoft.com/office/drawing/2014/main" id="{8180F289-C4D5-8C41-80A7-72EDBF618520}"/>
                    </a:ext>
                  </a:extLst>
                </p14:cNvPr>
                <p14:cNvContentPartPr/>
                <p14:nvPr/>
              </p14:nvContentPartPr>
              <p14:xfrm>
                <a:off x="2641013" y="5611900"/>
                <a:ext cx="28440" cy="3240"/>
              </p14:xfrm>
            </p:contentPart>
          </mc:Choice>
          <mc:Fallback xmlns="">
            <p:pic>
              <p:nvPicPr>
                <p:cNvPr id="1098" name="Entrada de lápiz 1097">
                  <a:extLst>
                    <a:ext uri="{FF2B5EF4-FFF2-40B4-BE49-F238E27FC236}">
                      <a16:creationId xmlns:a16="http://schemas.microsoft.com/office/drawing/2014/main" id="{8180F289-C4D5-8C41-80A7-72EDBF61852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33453" y="5604340"/>
                  <a:ext cx="43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99" name="Entrada de lápiz 1098">
                  <a:extLst>
                    <a:ext uri="{FF2B5EF4-FFF2-40B4-BE49-F238E27FC236}">
                      <a16:creationId xmlns:a16="http://schemas.microsoft.com/office/drawing/2014/main" id="{E7CDC090-6718-9F4E-93C0-8B975E157D4B}"/>
                    </a:ext>
                  </a:extLst>
                </p14:cNvPr>
                <p14:cNvContentPartPr/>
                <p14:nvPr/>
              </p14:nvContentPartPr>
              <p14:xfrm>
                <a:off x="2636693" y="5617300"/>
                <a:ext cx="360" cy="360"/>
              </p14:xfrm>
            </p:contentPart>
          </mc:Choice>
          <mc:Fallback xmlns="">
            <p:pic>
              <p:nvPicPr>
                <p:cNvPr id="1099" name="Entrada de lápiz 1098">
                  <a:extLst>
                    <a:ext uri="{FF2B5EF4-FFF2-40B4-BE49-F238E27FC236}">
                      <a16:creationId xmlns:a16="http://schemas.microsoft.com/office/drawing/2014/main" id="{E7CDC090-6718-9F4E-93C0-8B975E157D4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29133" y="560974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0" name="Grupo 1109">
            <a:extLst>
              <a:ext uri="{FF2B5EF4-FFF2-40B4-BE49-F238E27FC236}">
                <a16:creationId xmlns:a16="http://schemas.microsoft.com/office/drawing/2014/main" id="{95982243-581E-E842-9836-3BA48D88674C}"/>
              </a:ext>
            </a:extLst>
          </p:cNvPr>
          <p:cNvGrpSpPr/>
          <p:nvPr/>
        </p:nvGrpSpPr>
        <p:grpSpPr>
          <a:xfrm>
            <a:off x="2843693" y="5597860"/>
            <a:ext cx="562320" cy="32760"/>
            <a:chOff x="2843693" y="5597860"/>
            <a:chExt cx="562320" cy="3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00" name="Entrada de lápiz 1099">
                  <a:extLst>
                    <a:ext uri="{FF2B5EF4-FFF2-40B4-BE49-F238E27FC236}">
                      <a16:creationId xmlns:a16="http://schemas.microsoft.com/office/drawing/2014/main" id="{2E5F4641-E6C9-A64E-B72B-D70CAD9941F6}"/>
                    </a:ext>
                  </a:extLst>
                </p14:cNvPr>
                <p14:cNvContentPartPr/>
                <p14:nvPr/>
              </p14:nvContentPartPr>
              <p14:xfrm>
                <a:off x="2843693" y="5625940"/>
                <a:ext cx="54000" cy="4680"/>
              </p14:xfrm>
            </p:contentPart>
          </mc:Choice>
          <mc:Fallback xmlns="">
            <p:pic>
              <p:nvPicPr>
                <p:cNvPr id="1100" name="Entrada de lápiz 1099">
                  <a:extLst>
                    <a:ext uri="{FF2B5EF4-FFF2-40B4-BE49-F238E27FC236}">
                      <a16:creationId xmlns:a16="http://schemas.microsoft.com/office/drawing/2014/main" id="{2E5F4641-E6C9-A64E-B72B-D70CAD9941F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36133" y="5618380"/>
                  <a:ext cx="68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01" name="Entrada de lápiz 1100">
                  <a:extLst>
                    <a:ext uri="{FF2B5EF4-FFF2-40B4-BE49-F238E27FC236}">
                      <a16:creationId xmlns:a16="http://schemas.microsoft.com/office/drawing/2014/main" id="{2F2B0098-C279-EE40-98EE-A4D2F24893AD}"/>
                    </a:ext>
                  </a:extLst>
                </p14:cNvPr>
                <p14:cNvContentPartPr/>
                <p14:nvPr/>
              </p14:nvContentPartPr>
              <p14:xfrm>
                <a:off x="2846573" y="5628820"/>
                <a:ext cx="127080" cy="1800"/>
              </p14:xfrm>
            </p:contentPart>
          </mc:Choice>
          <mc:Fallback xmlns="">
            <p:pic>
              <p:nvPicPr>
                <p:cNvPr id="1101" name="Entrada de lápiz 1100">
                  <a:extLst>
                    <a:ext uri="{FF2B5EF4-FFF2-40B4-BE49-F238E27FC236}">
                      <a16:creationId xmlns:a16="http://schemas.microsoft.com/office/drawing/2014/main" id="{2F2B0098-C279-EE40-98EE-A4D2F24893A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39013" y="5621260"/>
                  <a:ext cx="1422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02" name="Entrada de lápiz 1101">
                  <a:extLst>
                    <a:ext uri="{FF2B5EF4-FFF2-40B4-BE49-F238E27FC236}">
                      <a16:creationId xmlns:a16="http://schemas.microsoft.com/office/drawing/2014/main" id="{F3FBD1CE-88E9-9E4E-9807-5D7D04474C72}"/>
                    </a:ext>
                  </a:extLst>
                </p14:cNvPr>
                <p14:cNvContentPartPr/>
                <p14:nvPr/>
              </p14:nvContentPartPr>
              <p14:xfrm>
                <a:off x="3053573" y="5604700"/>
                <a:ext cx="56520" cy="14400"/>
              </p14:xfrm>
            </p:contentPart>
          </mc:Choice>
          <mc:Fallback xmlns="">
            <p:pic>
              <p:nvPicPr>
                <p:cNvPr id="1102" name="Entrada de lápiz 1101">
                  <a:extLst>
                    <a:ext uri="{FF2B5EF4-FFF2-40B4-BE49-F238E27FC236}">
                      <a16:creationId xmlns:a16="http://schemas.microsoft.com/office/drawing/2014/main" id="{F3FBD1CE-88E9-9E4E-9807-5D7D04474C7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46013" y="5597140"/>
                  <a:ext cx="71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03" name="Entrada de lápiz 1102">
                  <a:extLst>
                    <a:ext uri="{FF2B5EF4-FFF2-40B4-BE49-F238E27FC236}">
                      <a16:creationId xmlns:a16="http://schemas.microsoft.com/office/drawing/2014/main" id="{B732595D-A395-2F42-90B6-6C3F5C2B921E}"/>
                    </a:ext>
                  </a:extLst>
                </p14:cNvPr>
                <p14:cNvContentPartPr/>
                <p14:nvPr/>
              </p14:nvContentPartPr>
              <p14:xfrm>
                <a:off x="3159053" y="5597860"/>
                <a:ext cx="37080" cy="3240"/>
              </p14:xfrm>
            </p:contentPart>
          </mc:Choice>
          <mc:Fallback xmlns="">
            <p:pic>
              <p:nvPicPr>
                <p:cNvPr id="1103" name="Entrada de lápiz 1102">
                  <a:extLst>
                    <a:ext uri="{FF2B5EF4-FFF2-40B4-BE49-F238E27FC236}">
                      <a16:creationId xmlns:a16="http://schemas.microsoft.com/office/drawing/2014/main" id="{B732595D-A395-2F42-90B6-6C3F5C2B921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151853" y="5590300"/>
                  <a:ext cx="522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04" name="Entrada de lápiz 1103">
                  <a:extLst>
                    <a:ext uri="{FF2B5EF4-FFF2-40B4-BE49-F238E27FC236}">
                      <a16:creationId xmlns:a16="http://schemas.microsoft.com/office/drawing/2014/main" id="{AFE10F7E-2831-354F-AD22-C9AAE8C27C3F}"/>
                    </a:ext>
                  </a:extLst>
                </p14:cNvPr>
                <p14:cNvContentPartPr/>
                <p14:nvPr/>
              </p14:nvContentPartPr>
              <p14:xfrm>
                <a:off x="3166253" y="5597860"/>
                <a:ext cx="131400" cy="8640"/>
              </p14:xfrm>
            </p:contentPart>
          </mc:Choice>
          <mc:Fallback xmlns="">
            <p:pic>
              <p:nvPicPr>
                <p:cNvPr id="1104" name="Entrada de lápiz 1103">
                  <a:extLst>
                    <a:ext uri="{FF2B5EF4-FFF2-40B4-BE49-F238E27FC236}">
                      <a16:creationId xmlns:a16="http://schemas.microsoft.com/office/drawing/2014/main" id="{AFE10F7E-2831-354F-AD22-C9AAE8C27C3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158693" y="5590300"/>
                  <a:ext cx="146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05" name="Entrada de lápiz 1104">
                  <a:extLst>
                    <a:ext uri="{FF2B5EF4-FFF2-40B4-BE49-F238E27FC236}">
                      <a16:creationId xmlns:a16="http://schemas.microsoft.com/office/drawing/2014/main" id="{0710C1E6-A2D4-E74B-A43E-5C5E244785C2}"/>
                    </a:ext>
                  </a:extLst>
                </p14:cNvPr>
                <p14:cNvContentPartPr/>
                <p14:nvPr/>
              </p14:nvContentPartPr>
              <p14:xfrm>
                <a:off x="3368933" y="5601820"/>
                <a:ext cx="37080" cy="4680"/>
              </p14:xfrm>
            </p:contentPart>
          </mc:Choice>
          <mc:Fallback xmlns="">
            <p:pic>
              <p:nvPicPr>
                <p:cNvPr id="1105" name="Entrada de lápiz 1104">
                  <a:extLst>
                    <a:ext uri="{FF2B5EF4-FFF2-40B4-BE49-F238E27FC236}">
                      <a16:creationId xmlns:a16="http://schemas.microsoft.com/office/drawing/2014/main" id="{0710C1E6-A2D4-E74B-A43E-5C5E244785C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61733" y="5594260"/>
                  <a:ext cx="52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06" name="Entrada de lápiz 1105">
                  <a:extLst>
                    <a:ext uri="{FF2B5EF4-FFF2-40B4-BE49-F238E27FC236}">
                      <a16:creationId xmlns:a16="http://schemas.microsoft.com/office/drawing/2014/main" id="{A80A5613-6F6A-8046-8C04-FB3CD48883D1}"/>
                    </a:ext>
                  </a:extLst>
                </p14:cNvPr>
                <p14:cNvContentPartPr/>
                <p14:nvPr/>
              </p14:nvContentPartPr>
              <p14:xfrm>
                <a:off x="3376133" y="5606140"/>
                <a:ext cx="360" cy="360"/>
              </p14:xfrm>
            </p:contentPart>
          </mc:Choice>
          <mc:Fallback xmlns="">
            <p:pic>
              <p:nvPicPr>
                <p:cNvPr id="1106" name="Entrada de lápiz 1105">
                  <a:extLst>
                    <a:ext uri="{FF2B5EF4-FFF2-40B4-BE49-F238E27FC236}">
                      <a16:creationId xmlns:a16="http://schemas.microsoft.com/office/drawing/2014/main" id="{A80A5613-6F6A-8046-8C04-FB3CD48883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68573" y="559858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" name="Grupo 1108">
            <a:extLst>
              <a:ext uri="{FF2B5EF4-FFF2-40B4-BE49-F238E27FC236}">
                <a16:creationId xmlns:a16="http://schemas.microsoft.com/office/drawing/2014/main" id="{4CCE82E9-AEFF-2F45-B837-B8AB9A6E57EE}"/>
              </a:ext>
            </a:extLst>
          </p:cNvPr>
          <p:cNvGrpSpPr/>
          <p:nvPr/>
        </p:nvGrpSpPr>
        <p:grpSpPr>
          <a:xfrm>
            <a:off x="3395933" y="5710540"/>
            <a:ext cx="14400" cy="444240"/>
            <a:chOff x="3395933" y="5710540"/>
            <a:chExt cx="1440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07" name="Entrada de lápiz 1106">
                  <a:extLst>
                    <a:ext uri="{FF2B5EF4-FFF2-40B4-BE49-F238E27FC236}">
                      <a16:creationId xmlns:a16="http://schemas.microsoft.com/office/drawing/2014/main" id="{B8490A5B-A938-1F45-9373-9CB370FF6169}"/>
                    </a:ext>
                  </a:extLst>
                </p14:cNvPr>
                <p14:cNvContentPartPr/>
                <p14:nvPr/>
              </p14:nvContentPartPr>
              <p14:xfrm>
                <a:off x="3400253" y="5710540"/>
                <a:ext cx="10080" cy="55440"/>
              </p14:xfrm>
            </p:contentPart>
          </mc:Choice>
          <mc:Fallback xmlns="">
            <p:pic>
              <p:nvPicPr>
                <p:cNvPr id="1107" name="Entrada de lápiz 1106">
                  <a:extLst>
                    <a:ext uri="{FF2B5EF4-FFF2-40B4-BE49-F238E27FC236}">
                      <a16:creationId xmlns:a16="http://schemas.microsoft.com/office/drawing/2014/main" id="{B8490A5B-A938-1F45-9373-9CB370FF616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392693" y="5702980"/>
                  <a:ext cx="25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08" name="Entrada de lápiz 1107">
                  <a:extLst>
                    <a:ext uri="{FF2B5EF4-FFF2-40B4-BE49-F238E27FC236}">
                      <a16:creationId xmlns:a16="http://schemas.microsoft.com/office/drawing/2014/main" id="{57B4CAFB-241C-2942-A905-86C6B8968D3E}"/>
                    </a:ext>
                  </a:extLst>
                </p14:cNvPr>
                <p14:cNvContentPartPr/>
                <p14:nvPr/>
              </p14:nvContentPartPr>
              <p14:xfrm>
                <a:off x="3395933" y="5824660"/>
                <a:ext cx="12960" cy="330120"/>
              </p14:xfrm>
            </p:contentPart>
          </mc:Choice>
          <mc:Fallback xmlns="">
            <p:pic>
              <p:nvPicPr>
                <p:cNvPr id="1108" name="Entrada de lápiz 1107">
                  <a:extLst>
                    <a:ext uri="{FF2B5EF4-FFF2-40B4-BE49-F238E27FC236}">
                      <a16:creationId xmlns:a16="http://schemas.microsoft.com/office/drawing/2014/main" id="{57B4CAFB-241C-2942-A905-86C6B8968D3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88373" y="5817100"/>
                  <a:ext cx="2808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6" name="Grupo 1145">
            <a:extLst>
              <a:ext uri="{FF2B5EF4-FFF2-40B4-BE49-F238E27FC236}">
                <a16:creationId xmlns:a16="http://schemas.microsoft.com/office/drawing/2014/main" id="{DC31E73F-DCBD-A240-8EFC-037A2ED9FDC7}"/>
              </a:ext>
            </a:extLst>
          </p:cNvPr>
          <p:cNvGrpSpPr/>
          <p:nvPr/>
        </p:nvGrpSpPr>
        <p:grpSpPr>
          <a:xfrm>
            <a:off x="1851893" y="6138580"/>
            <a:ext cx="2416320" cy="686160"/>
            <a:chOff x="1851893" y="6138580"/>
            <a:chExt cx="2416320" cy="68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12" name="Entrada de lápiz 1111">
                  <a:extLst>
                    <a:ext uri="{FF2B5EF4-FFF2-40B4-BE49-F238E27FC236}">
                      <a16:creationId xmlns:a16="http://schemas.microsoft.com/office/drawing/2014/main" id="{A2F6095C-DDFE-434B-935F-1036E4955838}"/>
                    </a:ext>
                  </a:extLst>
                </p14:cNvPr>
                <p14:cNvContentPartPr/>
                <p14:nvPr/>
              </p14:nvContentPartPr>
              <p14:xfrm>
                <a:off x="1851893" y="6138580"/>
                <a:ext cx="1800" cy="94680"/>
              </p14:xfrm>
            </p:contentPart>
          </mc:Choice>
          <mc:Fallback xmlns="">
            <p:pic>
              <p:nvPicPr>
                <p:cNvPr id="1112" name="Entrada de lápiz 1111">
                  <a:extLst>
                    <a:ext uri="{FF2B5EF4-FFF2-40B4-BE49-F238E27FC236}">
                      <a16:creationId xmlns:a16="http://schemas.microsoft.com/office/drawing/2014/main" id="{A2F6095C-DDFE-434B-935F-1036E495583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44693" y="6131020"/>
                  <a:ext cx="16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13" name="Entrada de lápiz 1112">
                  <a:extLst>
                    <a:ext uri="{FF2B5EF4-FFF2-40B4-BE49-F238E27FC236}">
                      <a16:creationId xmlns:a16="http://schemas.microsoft.com/office/drawing/2014/main" id="{378C58EE-E319-C840-A4BC-03D522C91805}"/>
                    </a:ext>
                  </a:extLst>
                </p14:cNvPr>
                <p14:cNvContentPartPr/>
                <p14:nvPr/>
              </p14:nvContentPartPr>
              <p14:xfrm>
                <a:off x="1895813" y="6296260"/>
                <a:ext cx="622800" cy="39960"/>
              </p14:xfrm>
            </p:contentPart>
          </mc:Choice>
          <mc:Fallback xmlns="">
            <p:pic>
              <p:nvPicPr>
                <p:cNvPr id="1113" name="Entrada de lápiz 1112">
                  <a:extLst>
                    <a:ext uri="{FF2B5EF4-FFF2-40B4-BE49-F238E27FC236}">
                      <a16:creationId xmlns:a16="http://schemas.microsoft.com/office/drawing/2014/main" id="{378C58EE-E319-C840-A4BC-03D522C9180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88253" y="6288700"/>
                  <a:ext cx="637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14" name="Entrada de lápiz 1113">
                  <a:extLst>
                    <a:ext uri="{FF2B5EF4-FFF2-40B4-BE49-F238E27FC236}">
                      <a16:creationId xmlns:a16="http://schemas.microsoft.com/office/drawing/2014/main" id="{419AE570-04E6-4447-98FA-25E0E2A518FB}"/>
                    </a:ext>
                  </a:extLst>
                </p14:cNvPr>
                <p14:cNvContentPartPr/>
                <p14:nvPr/>
              </p14:nvContentPartPr>
              <p14:xfrm>
                <a:off x="2664773" y="6289420"/>
                <a:ext cx="18720" cy="149760"/>
              </p14:xfrm>
            </p:contentPart>
          </mc:Choice>
          <mc:Fallback xmlns="">
            <p:pic>
              <p:nvPicPr>
                <p:cNvPr id="1114" name="Entrada de lápiz 1113">
                  <a:extLst>
                    <a:ext uri="{FF2B5EF4-FFF2-40B4-BE49-F238E27FC236}">
                      <a16:creationId xmlns:a16="http://schemas.microsoft.com/office/drawing/2014/main" id="{419AE570-04E6-4447-98FA-25E0E2A518F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57213" y="6281860"/>
                  <a:ext cx="33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15" name="Entrada de lápiz 1114">
                  <a:extLst>
                    <a:ext uri="{FF2B5EF4-FFF2-40B4-BE49-F238E27FC236}">
                      <a16:creationId xmlns:a16="http://schemas.microsoft.com/office/drawing/2014/main" id="{38FC4D25-E2B7-BA48-9BEA-8BE6F1F609A2}"/>
                    </a:ext>
                  </a:extLst>
                </p14:cNvPr>
                <p14:cNvContentPartPr/>
                <p14:nvPr/>
              </p14:nvContentPartPr>
              <p14:xfrm>
                <a:off x="2470373" y="6232900"/>
                <a:ext cx="54000" cy="154080"/>
              </p14:xfrm>
            </p:contentPart>
          </mc:Choice>
          <mc:Fallback xmlns="">
            <p:pic>
              <p:nvPicPr>
                <p:cNvPr id="1115" name="Entrada de lápiz 1114">
                  <a:extLst>
                    <a:ext uri="{FF2B5EF4-FFF2-40B4-BE49-F238E27FC236}">
                      <a16:creationId xmlns:a16="http://schemas.microsoft.com/office/drawing/2014/main" id="{38FC4D25-E2B7-BA48-9BEA-8BE6F1F609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62813" y="6225340"/>
                  <a:ext cx="69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16" name="Entrada de lápiz 1115">
                  <a:extLst>
                    <a:ext uri="{FF2B5EF4-FFF2-40B4-BE49-F238E27FC236}">
                      <a16:creationId xmlns:a16="http://schemas.microsoft.com/office/drawing/2014/main" id="{AD41A6D1-616F-464C-B1E1-C4760036C563}"/>
                    </a:ext>
                  </a:extLst>
                </p14:cNvPr>
                <p14:cNvContentPartPr/>
                <p14:nvPr/>
              </p14:nvContentPartPr>
              <p14:xfrm>
                <a:off x="2596373" y="6262420"/>
                <a:ext cx="154800" cy="60840"/>
              </p14:xfrm>
            </p:contentPart>
          </mc:Choice>
          <mc:Fallback xmlns="">
            <p:pic>
              <p:nvPicPr>
                <p:cNvPr id="1116" name="Entrada de lápiz 1115">
                  <a:extLst>
                    <a:ext uri="{FF2B5EF4-FFF2-40B4-BE49-F238E27FC236}">
                      <a16:creationId xmlns:a16="http://schemas.microsoft.com/office/drawing/2014/main" id="{AD41A6D1-616F-464C-B1E1-C4760036C56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88813" y="6254860"/>
                  <a:ext cx="169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17" name="Entrada de lápiz 1116">
                  <a:extLst>
                    <a:ext uri="{FF2B5EF4-FFF2-40B4-BE49-F238E27FC236}">
                      <a16:creationId xmlns:a16="http://schemas.microsoft.com/office/drawing/2014/main" id="{9C684FFF-5650-3346-838C-BE7115B251E5}"/>
                    </a:ext>
                  </a:extLst>
                </p14:cNvPr>
                <p14:cNvContentPartPr/>
                <p14:nvPr/>
              </p14:nvContentPartPr>
              <p14:xfrm>
                <a:off x="2811293" y="6326140"/>
                <a:ext cx="76320" cy="18720"/>
              </p14:xfrm>
            </p:contentPart>
          </mc:Choice>
          <mc:Fallback xmlns="">
            <p:pic>
              <p:nvPicPr>
                <p:cNvPr id="1117" name="Entrada de lápiz 1116">
                  <a:extLst>
                    <a:ext uri="{FF2B5EF4-FFF2-40B4-BE49-F238E27FC236}">
                      <a16:creationId xmlns:a16="http://schemas.microsoft.com/office/drawing/2014/main" id="{9C684FFF-5650-3346-838C-BE7115B251E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03733" y="6318580"/>
                  <a:ext cx="91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18" name="Entrada de lápiz 1117">
                  <a:extLst>
                    <a:ext uri="{FF2B5EF4-FFF2-40B4-BE49-F238E27FC236}">
                      <a16:creationId xmlns:a16="http://schemas.microsoft.com/office/drawing/2014/main" id="{689C97EB-DDE3-244F-AC87-A4BE849A0CFA}"/>
                    </a:ext>
                  </a:extLst>
                </p14:cNvPr>
                <p14:cNvContentPartPr/>
                <p14:nvPr/>
              </p14:nvContentPartPr>
              <p14:xfrm>
                <a:off x="2808413" y="6393460"/>
                <a:ext cx="100440" cy="14400"/>
              </p14:xfrm>
            </p:contentPart>
          </mc:Choice>
          <mc:Fallback xmlns="">
            <p:pic>
              <p:nvPicPr>
                <p:cNvPr id="1118" name="Entrada de lápiz 1117">
                  <a:extLst>
                    <a:ext uri="{FF2B5EF4-FFF2-40B4-BE49-F238E27FC236}">
                      <a16:creationId xmlns:a16="http://schemas.microsoft.com/office/drawing/2014/main" id="{689C97EB-DDE3-244F-AC87-A4BE849A0CF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800853" y="6385900"/>
                  <a:ext cx="115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19" name="Entrada de lápiz 1118">
                  <a:extLst>
                    <a:ext uri="{FF2B5EF4-FFF2-40B4-BE49-F238E27FC236}">
                      <a16:creationId xmlns:a16="http://schemas.microsoft.com/office/drawing/2014/main" id="{6280E2B8-9F47-1542-9BF9-CF7CDADA66AE}"/>
                    </a:ext>
                  </a:extLst>
                </p14:cNvPr>
                <p14:cNvContentPartPr/>
                <p14:nvPr/>
              </p14:nvContentPartPr>
              <p14:xfrm>
                <a:off x="3015413" y="6242980"/>
                <a:ext cx="90360" cy="165240"/>
              </p14:xfrm>
            </p:contentPart>
          </mc:Choice>
          <mc:Fallback xmlns="">
            <p:pic>
              <p:nvPicPr>
                <p:cNvPr id="1119" name="Entrada de lápiz 1118">
                  <a:extLst>
                    <a:ext uri="{FF2B5EF4-FFF2-40B4-BE49-F238E27FC236}">
                      <a16:creationId xmlns:a16="http://schemas.microsoft.com/office/drawing/2014/main" id="{6280E2B8-9F47-1542-9BF9-CF7CDADA66A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08213" y="6235420"/>
                  <a:ext cx="105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20" name="Entrada de lápiz 1119">
                  <a:extLst>
                    <a:ext uri="{FF2B5EF4-FFF2-40B4-BE49-F238E27FC236}">
                      <a16:creationId xmlns:a16="http://schemas.microsoft.com/office/drawing/2014/main" id="{9F3F6F52-85B8-EF44-BD55-3252A6CC4F3A}"/>
                    </a:ext>
                  </a:extLst>
                </p14:cNvPr>
                <p14:cNvContentPartPr/>
                <p14:nvPr/>
              </p14:nvContentPartPr>
              <p14:xfrm>
                <a:off x="3064733" y="6478060"/>
                <a:ext cx="24480" cy="27000"/>
              </p14:xfrm>
            </p:contentPart>
          </mc:Choice>
          <mc:Fallback xmlns="">
            <p:pic>
              <p:nvPicPr>
                <p:cNvPr id="1120" name="Entrada de lápiz 1119">
                  <a:extLst>
                    <a:ext uri="{FF2B5EF4-FFF2-40B4-BE49-F238E27FC236}">
                      <a16:creationId xmlns:a16="http://schemas.microsoft.com/office/drawing/2014/main" id="{9F3F6F52-85B8-EF44-BD55-3252A6CC4F3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57173" y="6470500"/>
                  <a:ext cx="39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22" name="Entrada de lápiz 1121">
                  <a:extLst>
                    <a:ext uri="{FF2B5EF4-FFF2-40B4-BE49-F238E27FC236}">
                      <a16:creationId xmlns:a16="http://schemas.microsoft.com/office/drawing/2014/main" id="{B16D3608-225A-4648-AE74-DDCC863B7ED0}"/>
                    </a:ext>
                  </a:extLst>
                </p14:cNvPr>
                <p14:cNvContentPartPr/>
                <p14:nvPr/>
              </p14:nvContentPartPr>
              <p14:xfrm>
                <a:off x="3259133" y="6294820"/>
                <a:ext cx="96120" cy="25560"/>
              </p14:xfrm>
            </p:contentPart>
          </mc:Choice>
          <mc:Fallback xmlns="">
            <p:pic>
              <p:nvPicPr>
                <p:cNvPr id="1122" name="Entrada de lápiz 1121">
                  <a:extLst>
                    <a:ext uri="{FF2B5EF4-FFF2-40B4-BE49-F238E27FC236}">
                      <a16:creationId xmlns:a16="http://schemas.microsoft.com/office/drawing/2014/main" id="{B16D3608-225A-4648-AE74-DDCC863B7ED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251573" y="6287260"/>
                  <a:ext cx="111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23" name="Entrada de lápiz 1122">
                  <a:extLst>
                    <a:ext uri="{FF2B5EF4-FFF2-40B4-BE49-F238E27FC236}">
                      <a16:creationId xmlns:a16="http://schemas.microsoft.com/office/drawing/2014/main" id="{DB443B7C-DB75-DE4B-A58C-CC729D42B80D}"/>
                    </a:ext>
                  </a:extLst>
                </p14:cNvPr>
                <p14:cNvContentPartPr/>
                <p14:nvPr/>
              </p14:nvContentPartPr>
              <p14:xfrm>
                <a:off x="3276053" y="6427300"/>
                <a:ext cx="48240" cy="7560"/>
              </p14:xfrm>
            </p:contentPart>
          </mc:Choice>
          <mc:Fallback xmlns="">
            <p:pic>
              <p:nvPicPr>
                <p:cNvPr id="1123" name="Entrada de lápiz 1122">
                  <a:extLst>
                    <a:ext uri="{FF2B5EF4-FFF2-40B4-BE49-F238E27FC236}">
                      <a16:creationId xmlns:a16="http://schemas.microsoft.com/office/drawing/2014/main" id="{DB443B7C-DB75-DE4B-A58C-CC729D42B80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68493" y="6419740"/>
                  <a:ext cx="63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24" name="Entrada de lápiz 1123">
                  <a:extLst>
                    <a:ext uri="{FF2B5EF4-FFF2-40B4-BE49-F238E27FC236}">
                      <a16:creationId xmlns:a16="http://schemas.microsoft.com/office/drawing/2014/main" id="{1E6185D2-476E-E540-987F-A808C4961B1C}"/>
                    </a:ext>
                  </a:extLst>
                </p14:cNvPr>
                <p14:cNvContentPartPr/>
                <p14:nvPr/>
              </p14:nvContentPartPr>
              <p14:xfrm>
                <a:off x="3440933" y="6309580"/>
                <a:ext cx="108720" cy="122400"/>
              </p14:xfrm>
            </p:contentPart>
          </mc:Choice>
          <mc:Fallback xmlns="">
            <p:pic>
              <p:nvPicPr>
                <p:cNvPr id="1124" name="Entrada de lápiz 1123">
                  <a:extLst>
                    <a:ext uri="{FF2B5EF4-FFF2-40B4-BE49-F238E27FC236}">
                      <a16:creationId xmlns:a16="http://schemas.microsoft.com/office/drawing/2014/main" id="{1E6185D2-476E-E540-987F-A808C4961B1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33373" y="6302020"/>
                  <a:ext cx="123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25" name="Entrada de lápiz 1124">
                  <a:extLst>
                    <a:ext uri="{FF2B5EF4-FFF2-40B4-BE49-F238E27FC236}">
                      <a16:creationId xmlns:a16="http://schemas.microsoft.com/office/drawing/2014/main" id="{112E2990-E723-2649-AAEA-F9504077FA54}"/>
                    </a:ext>
                  </a:extLst>
                </p14:cNvPr>
                <p14:cNvContentPartPr/>
                <p14:nvPr/>
              </p14:nvContentPartPr>
              <p14:xfrm>
                <a:off x="3602933" y="6399220"/>
                <a:ext cx="36360" cy="68040"/>
              </p14:xfrm>
            </p:contentPart>
          </mc:Choice>
          <mc:Fallback xmlns="">
            <p:pic>
              <p:nvPicPr>
                <p:cNvPr id="1125" name="Entrada de lápiz 1124">
                  <a:extLst>
                    <a:ext uri="{FF2B5EF4-FFF2-40B4-BE49-F238E27FC236}">
                      <a16:creationId xmlns:a16="http://schemas.microsoft.com/office/drawing/2014/main" id="{112E2990-E723-2649-AAEA-F9504077FA5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95373" y="6391660"/>
                  <a:ext cx="51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26" name="Entrada de lápiz 1125">
                  <a:extLst>
                    <a:ext uri="{FF2B5EF4-FFF2-40B4-BE49-F238E27FC236}">
                      <a16:creationId xmlns:a16="http://schemas.microsoft.com/office/drawing/2014/main" id="{831D2D28-DC4A-D146-BD4E-2F72BC3F246A}"/>
                    </a:ext>
                  </a:extLst>
                </p14:cNvPr>
                <p14:cNvContentPartPr/>
                <p14:nvPr/>
              </p14:nvContentPartPr>
              <p14:xfrm>
                <a:off x="3723893" y="6286540"/>
                <a:ext cx="77760" cy="203040"/>
              </p14:xfrm>
            </p:contentPart>
          </mc:Choice>
          <mc:Fallback xmlns="">
            <p:pic>
              <p:nvPicPr>
                <p:cNvPr id="1126" name="Entrada de lápiz 1125">
                  <a:extLst>
                    <a:ext uri="{FF2B5EF4-FFF2-40B4-BE49-F238E27FC236}">
                      <a16:creationId xmlns:a16="http://schemas.microsoft.com/office/drawing/2014/main" id="{831D2D28-DC4A-D146-BD4E-2F72BC3F246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16693" y="6278980"/>
                  <a:ext cx="92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28" name="Entrada de lápiz 1127">
                  <a:extLst>
                    <a:ext uri="{FF2B5EF4-FFF2-40B4-BE49-F238E27FC236}">
                      <a16:creationId xmlns:a16="http://schemas.microsoft.com/office/drawing/2014/main" id="{8444A287-00BB-544B-8771-81A2237F9AD0}"/>
                    </a:ext>
                  </a:extLst>
                </p14:cNvPr>
                <p14:cNvContentPartPr/>
                <p14:nvPr/>
              </p14:nvContentPartPr>
              <p14:xfrm>
                <a:off x="3869333" y="6331540"/>
                <a:ext cx="93240" cy="156600"/>
              </p14:xfrm>
            </p:contentPart>
          </mc:Choice>
          <mc:Fallback xmlns="">
            <p:pic>
              <p:nvPicPr>
                <p:cNvPr id="1128" name="Entrada de lápiz 1127">
                  <a:extLst>
                    <a:ext uri="{FF2B5EF4-FFF2-40B4-BE49-F238E27FC236}">
                      <a16:creationId xmlns:a16="http://schemas.microsoft.com/office/drawing/2014/main" id="{8444A287-00BB-544B-8771-81A2237F9AD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61773" y="6323980"/>
                  <a:ext cx="108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30" name="Entrada de lápiz 1129">
                  <a:extLst>
                    <a:ext uri="{FF2B5EF4-FFF2-40B4-BE49-F238E27FC236}">
                      <a16:creationId xmlns:a16="http://schemas.microsoft.com/office/drawing/2014/main" id="{2D4341E6-7D2C-4F4F-A950-3531F848F988}"/>
                    </a:ext>
                  </a:extLst>
                </p14:cNvPr>
                <p14:cNvContentPartPr/>
                <p14:nvPr/>
              </p14:nvContentPartPr>
              <p14:xfrm>
                <a:off x="3166253" y="6552580"/>
                <a:ext cx="72360" cy="225720"/>
              </p14:xfrm>
            </p:contentPart>
          </mc:Choice>
          <mc:Fallback xmlns="">
            <p:pic>
              <p:nvPicPr>
                <p:cNvPr id="1130" name="Entrada de lápiz 1129">
                  <a:extLst>
                    <a:ext uri="{FF2B5EF4-FFF2-40B4-BE49-F238E27FC236}">
                      <a16:creationId xmlns:a16="http://schemas.microsoft.com/office/drawing/2014/main" id="{2D4341E6-7D2C-4F4F-A950-3531F848F98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58693" y="6545020"/>
                  <a:ext cx="87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31" name="Entrada de lápiz 1130">
                  <a:extLst>
                    <a:ext uri="{FF2B5EF4-FFF2-40B4-BE49-F238E27FC236}">
                      <a16:creationId xmlns:a16="http://schemas.microsoft.com/office/drawing/2014/main" id="{325D4EED-EC8B-0C41-BA23-FBEE8E1EBBDD}"/>
                    </a:ext>
                  </a:extLst>
                </p14:cNvPr>
                <p14:cNvContentPartPr/>
                <p14:nvPr/>
              </p14:nvContentPartPr>
              <p14:xfrm>
                <a:off x="3139613" y="6666700"/>
                <a:ext cx="111600" cy="1800"/>
              </p14:xfrm>
            </p:contentPart>
          </mc:Choice>
          <mc:Fallback xmlns="">
            <p:pic>
              <p:nvPicPr>
                <p:cNvPr id="1131" name="Entrada de lápiz 1130">
                  <a:extLst>
                    <a:ext uri="{FF2B5EF4-FFF2-40B4-BE49-F238E27FC236}">
                      <a16:creationId xmlns:a16="http://schemas.microsoft.com/office/drawing/2014/main" id="{325D4EED-EC8B-0C41-BA23-FBEE8E1EBBD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32053" y="6659140"/>
                  <a:ext cx="1267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32" name="Entrada de lápiz 1131">
                  <a:extLst>
                    <a:ext uri="{FF2B5EF4-FFF2-40B4-BE49-F238E27FC236}">
                      <a16:creationId xmlns:a16="http://schemas.microsoft.com/office/drawing/2014/main" id="{79BEDA4B-BBB0-7641-8213-1648DAA295FB}"/>
                    </a:ext>
                  </a:extLst>
                </p14:cNvPr>
                <p14:cNvContentPartPr/>
                <p14:nvPr/>
              </p14:nvContentPartPr>
              <p14:xfrm>
                <a:off x="3332573" y="6634300"/>
                <a:ext cx="100440" cy="11520"/>
              </p14:xfrm>
            </p:contentPart>
          </mc:Choice>
          <mc:Fallback xmlns="">
            <p:pic>
              <p:nvPicPr>
                <p:cNvPr id="1132" name="Entrada de lápiz 1131">
                  <a:extLst>
                    <a:ext uri="{FF2B5EF4-FFF2-40B4-BE49-F238E27FC236}">
                      <a16:creationId xmlns:a16="http://schemas.microsoft.com/office/drawing/2014/main" id="{79BEDA4B-BBB0-7641-8213-1648DAA295F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325013" y="6626740"/>
                  <a:ext cx="115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33" name="Entrada de lápiz 1132">
                  <a:extLst>
                    <a:ext uri="{FF2B5EF4-FFF2-40B4-BE49-F238E27FC236}">
                      <a16:creationId xmlns:a16="http://schemas.microsoft.com/office/drawing/2014/main" id="{933DA732-39C8-C248-B5F8-13E39C323F9C}"/>
                    </a:ext>
                  </a:extLst>
                </p14:cNvPr>
                <p14:cNvContentPartPr/>
                <p14:nvPr/>
              </p14:nvContentPartPr>
              <p14:xfrm>
                <a:off x="3363533" y="6700540"/>
                <a:ext cx="83520" cy="12960"/>
              </p14:xfrm>
            </p:contentPart>
          </mc:Choice>
          <mc:Fallback xmlns="">
            <p:pic>
              <p:nvPicPr>
                <p:cNvPr id="1133" name="Entrada de lápiz 1132">
                  <a:extLst>
                    <a:ext uri="{FF2B5EF4-FFF2-40B4-BE49-F238E27FC236}">
                      <a16:creationId xmlns:a16="http://schemas.microsoft.com/office/drawing/2014/main" id="{933DA732-39C8-C248-B5F8-13E39C323F9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55973" y="6692980"/>
                  <a:ext cx="98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35" name="Entrada de lápiz 1134">
                  <a:extLst>
                    <a:ext uri="{FF2B5EF4-FFF2-40B4-BE49-F238E27FC236}">
                      <a16:creationId xmlns:a16="http://schemas.microsoft.com/office/drawing/2014/main" id="{CB2FB781-5434-F84D-A16A-706DB6690224}"/>
                    </a:ext>
                  </a:extLst>
                </p14:cNvPr>
                <p14:cNvContentPartPr/>
                <p14:nvPr/>
              </p14:nvContentPartPr>
              <p14:xfrm>
                <a:off x="3560813" y="6631780"/>
                <a:ext cx="74880" cy="66600"/>
              </p14:xfrm>
            </p:contentPart>
          </mc:Choice>
          <mc:Fallback xmlns="">
            <p:pic>
              <p:nvPicPr>
                <p:cNvPr id="1135" name="Entrada de lápiz 1134">
                  <a:extLst>
                    <a:ext uri="{FF2B5EF4-FFF2-40B4-BE49-F238E27FC236}">
                      <a16:creationId xmlns:a16="http://schemas.microsoft.com/office/drawing/2014/main" id="{CB2FB781-5434-F84D-A16A-706DB669022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53253" y="6624220"/>
                  <a:ext cx="90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136" name="Entrada de lápiz 1135">
                  <a:extLst>
                    <a:ext uri="{FF2B5EF4-FFF2-40B4-BE49-F238E27FC236}">
                      <a16:creationId xmlns:a16="http://schemas.microsoft.com/office/drawing/2014/main" id="{F7C4997B-6E48-5342-8C23-C7FC5AC1AA27}"/>
                    </a:ext>
                  </a:extLst>
                </p14:cNvPr>
                <p14:cNvContentPartPr/>
                <p14:nvPr/>
              </p14:nvContentPartPr>
              <p14:xfrm>
                <a:off x="3628133" y="6748420"/>
                <a:ext cx="29880" cy="76320"/>
              </p14:xfrm>
            </p:contentPart>
          </mc:Choice>
          <mc:Fallback xmlns="">
            <p:pic>
              <p:nvPicPr>
                <p:cNvPr id="1136" name="Entrada de lápiz 1135">
                  <a:extLst>
                    <a:ext uri="{FF2B5EF4-FFF2-40B4-BE49-F238E27FC236}">
                      <a16:creationId xmlns:a16="http://schemas.microsoft.com/office/drawing/2014/main" id="{F7C4997B-6E48-5342-8C23-C7FC5AC1AA2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20573" y="6740860"/>
                  <a:ext cx="45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137" name="Entrada de lápiz 1136">
                  <a:extLst>
                    <a:ext uri="{FF2B5EF4-FFF2-40B4-BE49-F238E27FC236}">
                      <a16:creationId xmlns:a16="http://schemas.microsoft.com/office/drawing/2014/main" id="{D92B33B2-B9F1-DC42-A9F3-F4BF27EDF048}"/>
                    </a:ext>
                  </a:extLst>
                </p14:cNvPr>
                <p14:cNvContentPartPr/>
                <p14:nvPr/>
              </p14:nvContentPartPr>
              <p14:xfrm>
                <a:off x="3728933" y="6615940"/>
                <a:ext cx="67320" cy="108720"/>
              </p14:xfrm>
            </p:contentPart>
          </mc:Choice>
          <mc:Fallback xmlns="">
            <p:pic>
              <p:nvPicPr>
                <p:cNvPr id="1137" name="Entrada de lápiz 1136">
                  <a:extLst>
                    <a:ext uri="{FF2B5EF4-FFF2-40B4-BE49-F238E27FC236}">
                      <a16:creationId xmlns:a16="http://schemas.microsoft.com/office/drawing/2014/main" id="{D92B33B2-B9F1-DC42-A9F3-F4BF27EDF04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721373" y="6608740"/>
                  <a:ext cx="82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138" name="Entrada de lápiz 1137">
                  <a:extLst>
                    <a:ext uri="{FF2B5EF4-FFF2-40B4-BE49-F238E27FC236}">
                      <a16:creationId xmlns:a16="http://schemas.microsoft.com/office/drawing/2014/main" id="{F0DDE92B-968A-8544-9408-7D0612CCA107}"/>
                    </a:ext>
                  </a:extLst>
                </p14:cNvPr>
                <p14:cNvContentPartPr/>
                <p14:nvPr/>
              </p14:nvContentPartPr>
              <p14:xfrm>
                <a:off x="3795893" y="6656980"/>
                <a:ext cx="12960" cy="98280"/>
              </p14:xfrm>
            </p:contentPart>
          </mc:Choice>
          <mc:Fallback xmlns="">
            <p:pic>
              <p:nvPicPr>
                <p:cNvPr id="1138" name="Entrada de lápiz 1137">
                  <a:extLst>
                    <a:ext uri="{FF2B5EF4-FFF2-40B4-BE49-F238E27FC236}">
                      <a16:creationId xmlns:a16="http://schemas.microsoft.com/office/drawing/2014/main" id="{F0DDE92B-968A-8544-9408-7D0612CCA10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88333" y="6649420"/>
                  <a:ext cx="28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39" name="Entrada de lápiz 1138">
                  <a:extLst>
                    <a:ext uri="{FF2B5EF4-FFF2-40B4-BE49-F238E27FC236}">
                      <a16:creationId xmlns:a16="http://schemas.microsoft.com/office/drawing/2014/main" id="{E426CAF2-5019-AC47-BA94-600940EC9209}"/>
                    </a:ext>
                  </a:extLst>
                </p14:cNvPr>
                <p14:cNvContentPartPr/>
                <p14:nvPr/>
              </p14:nvContentPartPr>
              <p14:xfrm>
                <a:off x="3808493" y="6655900"/>
                <a:ext cx="95400" cy="117000"/>
              </p14:xfrm>
            </p:contentPart>
          </mc:Choice>
          <mc:Fallback xmlns="">
            <p:pic>
              <p:nvPicPr>
                <p:cNvPr id="1139" name="Entrada de lápiz 1138">
                  <a:extLst>
                    <a:ext uri="{FF2B5EF4-FFF2-40B4-BE49-F238E27FC236}">
                      <a16:creationId xmlns:a16="http://schemas.microsoft.com/office/drawing/2014/main" id="{E426CAF2-5019-AC47-BA94-600940EC920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00933" y="6648340"/>
                  <a:ext cx="110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40" name="Entrada de lápiz 1139">
                  <a:extLst>
                    <a:ext uri="{FF2B5EF4-FFF2-40B4-BE49-F238E27FC236}">
                      <a16:creationId xmlns:a16="http://schemas.microsoft.com/office/drawing/2014/main" id="{6DF74E90-96D6-624F-8AD6-F56D94C03E7A}"/>
                    </a:ext>
                  </a:extLst>
                </p14:cNvPr>
                <p14:cNvContentPartPr/>
                <p14:nvPr/>
              </p14:nvContentPartPr>
              <p14:xfrm>
                <a:off x="3901733" y="6624580"/>
                <a:ext cx="52560" cy="11520"/>
              </p14:xfrm>
            </p:contentPart>
          </mc:Choice>
          <mc:Fallback xmlns="">
            <p:pic>
              <p:nvPicPr>
                <p:cNvPr id="1140" name="Entrada de lápiz 1139">
                  <a:extLst>
                    <a:ext uri="{FF2B5EF4-FFF2-40B4-BE49-F238E27FC236}">
                      <a16:creationId xmlns:a16="http://schemas.microsoft.com/office/drawing/2014/main" id="{6DF74E90-96D6-624F-8AD6-F56D94C03E7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94173" y="6617020"/>
                  <a:ext cx="67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41" name="Entrada de lápiz 1140">
                  <a:extLst>
                    <a:ext uri="{FF2B5EF4-FFF2-40B4-BE49-F238E27FC236}">
                      <a16:creationId xmlns:a16="http://schemas.microsoft.com/office/drawing/2014/main" id="{10A44317-2AB8-7B4C-BB22-273DA38E294A}"/>
                    </a:ext>
                  </a:extLst>
                </p14:cNvPr>
                <p14:cNvContentPartPr/>
                <p14:nvPr/>
              </p14:nvContentPartPr>
              <p14:xfrm>
                <a:off x="3998573" y="6623140"/>
                <a:ext cx="42480" cy="135720"/>
              </p14:xfrm>
            </p:contentPart>
          </mc:Choice>
          <mc:Fallback xmlns="">
            <p:pic>
              <p:nvPicPr>
                <p:cNvPr id="1141" name="Entrada de lápiz 1140">
                  <a:extLst>
                    <a:ext uri="{FF2B5EF4-FFF2-40B4-BE49-F238E27FC236}">
                      <a16:creationId xmlns:a16="http://schemas.microsoft.com/office/drawing/2014/main" id="{10A44317-2AB8-7B4C-BB22-273DA38E294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91373" y="6615580"/>
                  <a:ext cx="57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42" name="Entrada de lápiz 1141">
                  <a:extLst>
                    <a:ext uri="{FF2B5EF4-FFF2-40B4-BE49-F238E27FC236}">
                      <a16:creationId xmlns:a16="http://schemas.microsoft.com/office/drawing/2014/main" id="{898BE2EA-BAC5-7D47-A94F-7DCE42C36A04}"/>
                    </a:ext>
                  </a:extLst>
                </p14:cNvPr>
                <p14:cNvContentPartPr/>
                <p14:nvPr/>
              </p14:nvContentPartPr>
              <p14:xfrm>
                <a:off x="4093253" y="6611980"/>
                <a:ext cx="23040" cy="160920"/>
              </p14:xfrm>
            </p:contentPart>
          </mc:Choice>
          <mc:Fallback xmlns="">
            <p:pic>
              <p:nvPicPr>
                <p:cNvPr id="1142" name="Entrada de lápiz 1141">
                  <a:extLst>
                    <a:ext uri="{FF2B5EF4-FFF2-40B4-BE49-F238E27FC236}">
                      <a16:creationId xmlns:a16="http://schemas.microsoft.com/office/drawing/2014/main" id="{898BE2EA-BAC5-7D47-A94F-7DCE42C36A0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085693" y="6604420"/>
                  <a:ext cx="38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43" name="Entrada de lápiz 1142">
                  <a:extLst>
                    <a:ext uri="{FF2B5EF4-FFF2-40B4-BE49-F238E27FC236}">
                      <a16:creationId xmlns:a16="http://schemas.microsoft.com/office/drawing/2014/main" id="{C6AB853A-4098-1142-A1F5-F71FBE9F4594}"/>
                    </a:ext>
                  </a:extLst>
                </p14:cNvPr>
                <p14:cNvContentPartPr/>
                <p14:nvPr/>
              </p14:nvContentPartPr>
              <p14:xfrm>
                <a:off x="4033853" y="6696220"/>
                <a:ext cx="70920" cy="360"/>
              </p14:xfrm>
            </p:contentPart>
          </mc:Choice>
          <mc:Fallback xmlns="">
            <p:pic>
              <p:nvPicPr>
                <p:cNvPr id="1143" name="Entrada de lápiz 1142">
                  <a:extLst>
                    <a:ext uri="{FF2B5EF4-FFF2-40B4-BE49-F238E27FC236}">
                      <a16:creationId xmlns:a16="http://schemas.microsoft.com/office/drawing/2014/main" id="{C6AB853A-4098-1142-A1F5-F71FBE9F459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26293" y="6689020"/>
                  <a:ext cx="860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144" name="Entrada de lápiz 1143">
                  <a:extLst>
                    <a:ext uri="{FF2B5EF4-FFF2-40B4-BE49-F238E27FC236}">
                      <a16:creationId xmlns:a16="http://schemas.microsoft.com/office/drawing/2014/main" id="{77BE42F9-084C-6C4C-86BA-CB9E18B10346}"/>
                    </a:ext>
                  </a:extLst>
                </p14:cNvPr>
                <p14:cNvContentPartPr/>
                <p14:nvPr/>
              </p14:nvContentPartPr>
              <p14:xfrm>
                <a:off x="4170653" y="6650500"/>
                <a:ext cx="97560" cy="104760"/>
              </p14:xfrm>
            </p:contentPart>
          </mc:Choice>
          <mc:Fallback xmlns="">
            <p:pic>
              <p:nvPicPr>
                <p:cNvPr id="1144" name="Entrada de lápiz 1143">
                  <a:extLst>
                    <a:ext uri="{FF2B5EF4-FFF2-40B4-BE49-F238E27FC236}">
                      <a16:creationId xmlns:a16="http://schemas.microsoft.com/office/drawing/2014/main" id="{77BE42F9-084C-6C4C-86BA-CB9E18B1034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163093" y="6642940"/>
                  <a:ext cx="112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145" name="Entrada de lápiz 1144">
                  <a:extLst>
                    <a:ext uri="{FF2B5EF4-FFF2-40B4-BE49-F238E27FC236}">
                      <a16:creationId xmlns:a16="http://schemas.microsoft.com/office/drawing/2014/main" id="{1699E6A2-6F70-FA4C-BA54-839BAB805DDD}"/>
                    </a:ext>
                  </a:extLst>
                </p14:cNvPr>
                <p14:cNvContentPartPr/>
                <p14:nvPr/>
              </p14:nvContentPartPr>
              <p14:xfrm>
                <a:off x="4200173" y="6695140"/>
                <a:ext cx="54000" cy="17280"/>
              </p14:xfrm>
            </p:contentPart>
          </mc:Choice>
          <mc:Fallback xmlns="">
            <p:pic>
              <p:nvPicPr>
                <p:cNvPr id="1145" name="Entrada de lápiz 1144">
                  <a:extLst>
                    <a:ext uri="{FF2B5EF4-FFF2-40B4-BE49-F238E27FC236}">
                      <a16:creationId xmlns:a16="http://schemas.microsoft.com/office/drawing/2014/main" id="{1699E6A2-6F70-FA4C-BA54-839BAB805D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92613" y="6687580"/>
                  <a:ext cx="6912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147" name="Entrada de lápiz 1146">
                <a:extLst>
                  <a:ext uri="{FF2B5EF4-FFF2-40B4-BE49-F238E27FC236}">
                    <a16:creationId xmlns:a16="http://schemas.microsoft.com/office/drawing/2014/main" id="{992944D4-6511-D945-92A8-E7353AA15F2E}"/>
                  </a:ext>
                </a:extLst>
              </p14:cNvPr>
              <p14:cNvContentPartPr/>
              <p14:nvPr/>
            </p14:nvContentPartPr>
            <p14:xfrm>
              <a:off x="1151333" y="4097740"/>
              <a:ext cx="73080" cy="59040"/>
            </p14:xfrm>
          </p:contentPart>
        </mc:Choice>
        <mc:Fallback xmlns="">
          <p:pic>
            <p:nvPicPr>
              <p:cNvPr id="1147" name="Entrada de lápiz 1146">
                <a:extLst>
                  <a:ext uri="{FF2B5EF4-FFF2-40B4-BE49-F238E27FC236}">
                    <a16:creationId xmlns:a16="http://schemas.microsoft.com/office/drawing/2014/main" id="{992944D4-6511-D945-92A8-E7353AA15F2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43773" y="4090180"/>
                <a:ext cx="882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148" name="Entrada de lápiz 1147">
                <a:extLst>
                  <a:ext uri="{FF2B5EF4-FFF2-40B4-BE49-F238E27FC236}">
                    <a16:creationId xmlns:a16="http://schemas.microsoft.com/office/drawing/2014/main" id="{655ABE6B-B3FD-D140-984A-E586352378D7}"/>
                  </a:ext>
                </a:extLst>
              </p14:cNvPr>
              <p14:cNvContentPartPr/>
              <p14:nvPr/>
            </p14:nvContentPartPr>
            <p14:xfrm>
              <a:off x="1447973" y="3800740"/>
              <a:ext cx="52560" cy="57240"/>
            </p14:xfrm>
          </p:contentPart>
        </mc:Choice>
        <mc:Fallback xmlns="">
          <p:pic>
            <p:nvPicPr>
              <p:cNvPr id="1148" name="Entrada de lápiz 1147">
                <a:extLst>
                  <a:ext uri="{FF2B5EF4-FFF2-40B4-BE49-F238E27FC236}">
                    <a16:creationId xmlns:a16="http://schemas.microsoft.com/office/drawing/2014/main" id="{655ABE6B-B3FD-D140-984A-E586352378D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440413" y="3793180"/>
                <a:ext cx="676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149" name="Entrada de lápiz 1148">
                <a:extLst>
                  <a:ext uri="{FF2B5EF4-FFF2-40B4-BE49-F238E27FC236}">
                    <a16:creationId xmlns:a16="http://schemas.microsoft.com/office/drawing/2014/main" id="{29FD56CE-B524-C342-9DB2-F92EF0467B87}"/>
                  </a:ext>
                </a:extLst>
              </p14:cNvPr>
              <p14:cNvContentPartPr/>
              <p14:nvPr/>
            </p14:nvContentPartPr>
            <p14:xfrm>
              <a:off x="1744973" y="3545140"/>
              <a:ext cx="51120" cy="55440"/>
            </p14:xfrm>
          </p:contentPart>
        </mc:Choice>
        <mc:Fallback xmlns="">
          <p:pic>
            <p:nvPicPr>
              <p:cNvPr id="1149" name="Entrada de lápiz 1148">
                <a:extLst>
                  <a:ext uri="{FF2B5EF4-FFF2-40B4-BE49-F238E27FC236}">
                    <a16:creationId xmlns:a16="http://schemas.microsoft.com/office/drawing/2014/main" id="{29FD56CE-B524-C342-9DB2-F92EF0467B8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737413" y="3537580"/>
                <a:ext cx="662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150" name="Entrada de lápiz 1149">
                <a:extLst>
                  <a:ext uri="{FF2B5EF4-FFF2-40B4-BE49-F238E27FC236}">
                    <a16:creationId xmlns:a16="http://schemas.microsoft.com/office/drawing/2014/main" id="{92C2F036-CEEA-C54F-8E3D-CF7138367DAC}"/>
                  </a:ext>
                </a:extLst>
              </p14:cNvPr>
              <p14:cNvContentPartPr/>
              <p14:nvPr/>
            </p14:nvContentPartPr>
            <p14:xfrm>
              <a:off x="2045213" y="3293500"/>
              <a:ext cx="28440" cy="62280"/>
            </p14:xfrm>
          </p:contentPart>
        </mc:Choice>
        <mc:Fallback xmlns="">
          <p:pic>
            <p:nvPicPr>
              <p:cNvPr id="1150" name="Entrada de lápiz 1149">
                <a:extLst>
                  <a:ext uri="{FF2B5EF4-FFF2-40B4-BE49-F238E27FC236}">
                    <a16:creationId xmlns:a16="http://schemas.microsoft.com/office/drawing/2014/main" id="{92C2F036-CEEA-C54F-8E3D-CF7138367DA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037653" y="3285940"/>
                <a:ext cx="43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151" name="Entrada de lápiz 1150">
                <a:extLst>
                  <a:ext uri="{FF2B5EF4-FFF2-40B4-BE49-F238E27FC236}">
                    <a16:creationId xmlns:a16="http://schemas.microsoft.com/office/drawing/2014/main" id="{D9CF3726-FBFD-AF49-8B8A-4671E281B443}"/>
                  </a:ext>
                </a:extLst>
              </p14:cNvPr>
              <p14:cNvContentPartPr/>
              <p14:nvPr/>
            </p14:nvContentPartPr>
            <p14:xfrm>
              <a:off x="2331053" y="3090460"/>
              <a:ext cx="42480" cy="55440"/>
            </p14:xfrm>
          </p:contentPart>
        </mc:Choice>
        <mc:Fallback xmlns="">
          <p:pic>
            <p:nvPicPr>
              <p:cNvPr id="1151" name="Entrada de lápiz 1150">
                <a:extLst>
                  <a:ext uri="{FF2B5EF4-FFF2-40B4-BE49-F238E27FC236}">
                    <a16:creationId xmlns:a16="http://schemas.microsoft.com/office/drawing/2014/main" id="{D9CF3726-FBFD-AF49-8B8A-4671E281B44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323493" y="3082900"/>
                <a:ext cx="576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152" name="Entrada de lápiz 1151">
                <a:extLst>
                  <a:ext uri="{FF2B5EF4-FFF2-40B4-BE49-F238E27FC236}">
                    <a16:creationId xmlns:a16="http://schemas.microsoft.com/office/drawing/2014/main" id="{06A83E1F-C057-9C41-B6C5-EFDFAFF25D94}"/>
                  </a:ext>
                </a:extLst>
              </p14:cNvPr>
              <p14:cNvContentPartPr/>
              <p14:nvPr/>
            </p14:nvContentPartPr>
            <p14:xfrm>
              <a:off x="2621933" y="2873380"/>
              <a:ext cx="43560" cy="46800"/>
            </p14:xfrm>
          </p:contentPart>
        </mc:Choice>
        <mc:Fallback xmlns="">
          <p:pic>
            <p:nvPicPr>
              <p:cNvPr id="1152" name="Entrada de lápiz 1151">
                <a:extLst>
                  <a:ext uri="{FF2B5EF4-FFF2-40B4-BE49-F238E27FC236}">
                    <a16:creationId xmlns:a16="http://schemas.microsoft.com/office/drawing/2014/main" id="{06A83E1F-C057-9C41-B6C5-EFDFAFF25D9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614373" y="2865820"/>
                <a:ext cx="5832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9" name="Grupo 1158">
            <a:extLst>
              <a:ext uri="{FF2B5EF4-FFF2-40B4-BE49-F238E27FC236}">
                <a16:creationId xmlns:a16="http://schemas.microsoft.com/office/drawing/2014/main" id="{2C5FC98A-4941-094C-9975-6416CA8CC947}"/>
              </a:ext>
            </a:extLst>
          </p:cNvPr>
          <p:cNvGrpSpPr/>
          <p:nvPr/>
        </p:nvGrpSpPr>
        <p:grpSpPr>
          <a:xfrm>
            <a:off x="1531772" y="938545"/>
            <a:ext cx="542520" cy="301320"/>
            <a:chOff x="1542293" y="672700"/>
            <a:chExt cx="54252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153" name="Entrada de lápiz 1152">
                  <a:extLst>
                    <a:ext uri="{FF2B5EF4-FFF2-40B4-BE49-F238E27FC236}">
                      <a16:creationId xmlns:a16="http://schemas.microsoft.com/office/drawing/2014/main" id="{019175C6-58B5-8F49-9EF1-DE2FF9B50EEF}"/>
                    </a:ext>
                  </a:extLst>
                </p14:cNvPr>
                <p14:cNvContentPartPr/>
                <p14:nvPr/>
              </p14:nvContentPartPr>
              <p14:xfrm>
                <a:off x="1542293" y="691780"/>
                <a:ext cx="87840" cy="37080"/>
              </p14:xfrm>
            </p:contentPart>
          </mc:Choice>
          <mc:Fallback xmlns="">
            <p:pic>
              <p:nvPicPr>
                <p:cNvPr id="1153" name="Entrada de lápiz 1152">
                  <a:extLst>
                    <a:ext uri="{FF2B5EF4-FFF2-40B4-BE49-F238E27FC236}">
                      <a16:creationId xmlns:a16="http://schemas.microsoft.com/office/drawing/2014/main" id="{019175C6-58B5-8F49-9EF1-DE2FF9B50EE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534733" y="684220"/>
                  <a:ext cx="102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154" name="Entrada de lápiz 1153">
                  <a:extLst>
                    <a:ext uri="{FF2B5EF4-FFF2-40B4-BE49-F238E27FC236}">
                      <a16:creationId xmlns:a16="http://schemas.microsoft.com/office/drawing/2014/main" id="{8A2BF356-EF19-EC44-8681-3537B958E697}"/>
                    </a:ext>
                  </a:extLst>
                </p14:cNvPr>
                <p14:cNvContentPartPr/>
                <p14:nvPr/>
              </p14:nvContentPartPr>
              <p14:xfrm>
                <a:off x="1565333" y="672700"/>
                <a:ext cx="147600" cy="253440"/>
              </p14:xfrm>
            </p:contentPart>
          </mc:Choice>
          <mc:Fallback xmlns="">
            <p:pic>
              <p:nvPicPr>
                <p:cNvPr id="1154" name="Entrada de lápiz 1153">
                  <a:extLst>
                    <a:ext uri="{FF2B5EF4-FFF2-40B4-BE49-F238E27FC236}">
                      <a16:creationId xmlns:a16="http://schemas.microsoft.com/office/drawing/2014/main" id="{8A2BF356-EF19-EC44-8681-3537B958E69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557773" y="665140"/>
                  <a:ext cx="162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155" name="Entrada de lápiz 1154">
                  <a:extLst>
                    <a:ext uri="{FF2B5EF4-FFF2-40B4-BE49-F238E27FC236}">
                      <a16:creationId xmlns:a16="http://schemas.microsoft.com/office/drawing/2014/main" id="{E0D75C67-FE2A-1A4C-A137-C14F364780C1}"/>
                    </a:ext>
                  </a:extLst>
                </p14:cNvPr>
                <p14:cNvContentPartPr/>
                <p14:nvPr/>
              </p14:nvContentPartPr>
              <p14:xfrm>
                <a:off x="1771613" y="708700"/>
                <a:ext cx="14400" cy="265320"/>
              </p14:xfrm>
            </p:contentPart>
          </mc:Choice>
          <mc:Fallback xmlns="">
            <p:pic>
              <p:nvPicPr>
                <p:cNvPr id="1155" name="Entrada de lápiz 1154">
                  <a:extLst>
                    <a:ext uri="{FF2B5EF4-FFF2-40B4-BE49-F238E27FC236}">
                      <a16:creationId xmlns:a16="http://schemas.microsoft.com/office/drawing/2014/main" id="{E0D75C67-FE2A-1A4C-A137-C14F364780C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64413" y="701140"/>
                  <a:ext cx="29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156" name="Entrada de lápiz 1155">
                  <a:extLst>
                    <a:ext uri="{FF2B5EF4-FFF2-40B4-BE49-F238E27FC236}">
                      <a16:creationId xmlns:a16="http://schemas.microsoft.com/office/drawing/2014/main" id="{5F5D9722-E2BD-2447-AE2C-0817E09A7AC4}"/>
                    </a:ext>
                  </a:extLst>
                </p14:cNvPr>
                <p14:cNvContentPartPr/>
                <p14:nvPr/>
              </p14:nvContentPartPr>
              <p14:xfrm>
                <a:off x="1753253" y="723100"/>
                <a:ext cx="128880" cy="118440"/>
              </p14:xfrm>
            </p:contentPart>
          </mc:Choice>
          <mc:Fallback xmlns="">
            <p:pic>
              <p:nvPicPr>
                <p:cNvPr id="1156" name="Entrada de lápiz 1155">
                  <a:extLst>
                    <a:ext uri="{FF2B5EF4-FFF2-40B4-BE49-F238E27FC236}">
                      <a16:creationId xmlns:a16="http://schemas.microsoft.com/office/drawing/2014/main" id="{5F5D9722-E2BD-2447-AE2C-0817E09A7AC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45693" y="715540"/>
                  <a:ext cx="144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157" name="Entrada de lápiz 1156">
                  <a:extLst>
                    <a:ext uri="{FF2B5EF4-FFF2-40B4-BE49-F238E27FC236}">
                      <a16:creationId xmlns:a16="http://schemas.microsoft.com/office/drawing/2014/main" id="{7A5E4F9B-9D60-E942-B95F-34110972516C}"/>
                    </a:ext>
                  </a:extLst>
                </p14:cNvPr>
                <p14:cNvContentPartPr/>
                <p14:nvPr/>
              </p14:nvContentPartPr>
              <p14:xfrm>
                <a:off x="1945133" y="690340"/>
                <a:ext cx="18720" cy="273600"/>
              </p14:xfrm>
            </p:contentPart>
          </mc:Choice>
          <mc:Fallback xmlns="">
            <p:pic>
              <p:nvPicPr>
                <p:cNvPr id="1157" name="Entrada de lápiz 1156">
                  <a:extLst>
                    <a:ext uri="{FF2B5EF4-FFF2-40B4-BE49-F238E27FC236}">
                      <a16:creationId xmlns:a16="http://schemas.microsoft.com/office/drawing/2014/main" id="{7A5E4F9B-9D60-E942-B95F-34110972516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37573" y="682780"/>
                  <a:ext cx="33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158" name="Entrada de lápiz 1157">
                  <a:extLst>
                    <a:ext uri="{FF2B5EF4-FFF2-40B4-BE49-F238E27FC236}">
                      <a16:creationId xmlns:a16="http://schemas.microsoft.com/office/drawing/2014/main" id="{5BE7486A-6491-6747-813E-13153E8E92D2}"/>
                    </a:ext>
                  </a:extLst>
                </p14:cNvPr>
                <p14:cNvContentPartPr/>
                <p14:nvPr/>
              </p14:nvContentPartPr>
              <p14:xfrm>
                <a:off x="1976093" y="708700"/>
                <a:ext cx="108720" cy="222840"/>
              </p14:xfrm>
            </p:contentPart>
          </mc:Choice>
          <mc:Fallback xmlns="">
            <p:pic>
              <p:nvPicPr>
                <p:cNvPr id="1158" name="Entrada de lápiz 1157">
                  <a:extLst>
                    <a:ext uri="{FF2B5EF4-FFF2-40B4-BE49-F238E27FC236}">
                      <a16:creationId xmlns:a16="http://schemas.microsoft.com/office/drawing/2014/main" id="{5BE7486A-6491-6747-813E-13153E8E92D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68533" y="701140"/>
                  <a:ext cx="12384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169" name="Entrada de lápiz 1168">
                <a:extLst>
                  <a:ext uri="{FF2B5EF4-FFF2-40B4-BE49-F238E27FC236}">
                    <a16:creationId xmlns:a16="http://schemas.microsoft.com/office/drawing/2014/main" id="{53F05491-C4FD-204D-BD16-22586234BACE}"/>
                  </a:ext>
                </a:extLst>
              </p14:cNvPr>
              <p14:cNvContentPartPr/>
              <p14:nvPr/>
            </p14:nvContentPartPr>
            <p14:xfrm>
              <a:off x="1492172" y="1412305"/>
              <a:ext cx="546840" cy="10080"/>
            </p14:xfrm>
          </p:contentPart>
        </mc:Choice>
        <mc:Fallback xmlns="">
          <p:pic>
            <p:nvPicPr>
              <p:cNvPr id="1169" name="Entrada de lápiz 1168">
                <a:extLst>
                  <a:ext uri="{FF2B5EF4-FFF2-40B4-BE49-F238E27FC236}">
                    <a16:creationId xmlns:a16="http://schemas.microsoft.com/office/drawing/2014/main" id="{53F05491-C4FD-204D-BD16-22586234BACE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484612" y="1404745"/>
                <a:ext cx="5619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4" name="Grupo 1173">
            <a:extLst>
              <a:ext uri="{FF2B5EF4-FFF2-40B4-BE49-F238E27FC236}">
                <a16:creationId xmlns:a16="http://schemas.microsoft.com/office/drawing/2014/main" id="{095EE5F7-6C5C-9643-9685-217084E14051}"/>
              </a:ext>
            </a:extLst>
          </p:cNvPr>
          <p:cNvGrpSpPr/>
          <p:nvPr/>
        </p:nvGrpSpPr>
        <p:grpSpPr>
          <a:xfrm>
            <a:off x="2289572" y="797065"/>
            <a:ext cx="2077920" cy="631080"/>
            <a:chOff x="2300093" y="531220"/>
            <a:chExt cx="207792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160" name="Entrada de lápiz 1159">
                  <a:extLst>
                    <a:ext uri="{FF2B5EF4-FFF2-40B4-BE49-F238E27FC236}">
                      <a16:creationId xmlns:a16="http://schemas.microsoft.com/office/drawing/2014/main" id="{AC9AB228-B406-B044-A169-30D0C915883C}"/>
                    </a:ext>
                  </a:extLst>
                </p14:cNvPr>
                <p14:cNvContentPartPr/>
                <p14:nvPr/>
              </p14:nvContentPartPr>
              <p14:xfrm>
                <a:off x="2300093" y="792940"/>
                <a:ext cx="412920" cy="152640"/>
              </p14:xfrm>
            </p:contentPart>
          </mc:Choice>
          <mc:Fallback xmlns="">
            <p:pic>
              <p:nvPicPr>
                <p:cNvPr id="1160" name="Entrada de lápiz 1159">
                  <a:extLst>
                    <a:ext uri="{FF2B5EF4-FFF2-40B4-BE49-F238E27FC236}">
                      <a16:creationId xmlns:a16="http://schemas.microsoft.com/office/drawing/2014/main" id="{AC9AB228-B406-B044-A169-30D0C915883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92533" y="785380"/>
                  <a:ext cx="428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161" name="Entrada de lápiz 1160">
                  <a:extLst>
                    <a:ext uri="{FF2B5EF4-FFF2-40B4-BE49-F238E27FC236}">
                      <a16:creationId xmlns:a16="http://schemas.microsoft.com/office/drawing/2014/main" id="{4903ABB9-6B60-1D44-8E89-18E66E68D3AF}"/>
                    </a:ext>
                  </a:extLst>
                </p14:cNvPr>
                <p14:cNvContentPartPr/>
                <p14:nvPr/>
              </p14:nvContentPartPr>
              <p14:xfrm>
                <a:off x="2802653" y="531220"/>
                <a:ext cx="24480" cy="498960"/>
              </p14:xfrm>
            </p:contentPart>
          </mc:Choice>
          <mc:Fallback xmlns="">
            <p:pic>
              <p:nvPicPr>
                <p:cNvPr id="1161" name="Entrada de lápiz 1160">
                  <a:extLst>
                    <a:ext uri="{FF2B5EF4-FFF2-40B4-BE49-F238E27FC236}">
                      <a16:creationId xmlns:a16="http://schemas.microsoft.com/office/drawing/2014/main" id="{4903ABB9-6B60-1D44-8E89-18E66E68D3A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95093" y="523660"/>
                  <a:ext cx="396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162" name="Entrada de lápiz 1161">
                  <a:extLst>
                    <a:ext uri="{FF2B5EF4-FFF2-40B4-BE49-F238E27FC236}">
                      <a16:creationId xmlns:a16="http://schemas.microsoft.com/office/drawing/2014/main" id="{40A7AF74-8304-EC4B-AC88-299D7A033EA6}"/>
                    </a:ext>
                  </a:extLst>
                </p14:cNvPr>
                <p14:cNvContentPartPr/>
                <p14:nvPr/>
              </p14:nvContentPartPr>
              <p14:xfrm>
                <a:off x="2791493" y="607180"/>
                <a:ext cx="533520" cy="48240"/>
              </p14:xfrm>
            </p:contentPart>
          </mc:Choice>
          <mc:Fallback xmlns="">
            <p:pic>
              <p:nvPicPr>
                <p:cNvPr id="1162" name="Entrada de lápiz 1161">
                  <a:extLst>
                    <a:ext uri="{FF2B5EF4-FFF2-40B4-BE49-F238E27FC236}">
                      <a16:creationId xmlns:a16="http://schemas.microsoft.com/office/drawing/2014/main" id="{40A7AF74-8304-EC4B-AC88-299D7A033EA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83933" y="599620"/>
                  <a:ext cx="548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163" name="Entrada de lápiz 1162">
                  <a:extLst>
                    <a:ext uri="{FF2B5EF4-FFF2-40B4-BE49-F238E27FC236}">
                      <a16:creationId xmlns:a16="http://schemas.microsoft.com/office/drawing/2014/main" id="{D9F35EF2-BB98-3441-8375-38016AED12D8}"/>
                    </a:ext>
                  </a:extLst>
                </p14:cNvPr>
                <p14:cNvContentPartPr/>
                <p14:nvPr/>
              </p14:nvContentPartPr>
              <p14:xfrm>
                <a:off x="2773133" y="630940"/>
                <a:ext cx="685800" cy="531360"/>
              </p14:xfrm>
            </p:contentPart>
          </mc:Choice>
          <mc:Fallback xmlns="">
            <p:pic>
              <p:nvPicPr>
                <p:cNvPr id="1163" name="Entrada de lápiz 1162">
                  <a:extLst>
                    <a:ext uri="{FF2B5EF4-FFF2-40B4-BE49-F238E27FC236}">
                      <a16:creationId xmlns:a16="http://schemas.microsoft.com/office/drawing/2014/main" id="{D9F35EF2-BB98-3441-8375-38016AED12D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65933" y="623380"/>
                  <a:ext cx="70092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164" name="Entrada de lápiz 1163">
                  <a:extLst>
                    <a:ext uri="{FF2B5EF4-FFF2-40B4-BE49-F238E27FC236}">
                      <a16:creationId xmlns:a16="http://schemas.microsoft.com/office/drawing/2014/main" id="{B5A79042-626B-B14E-B424-9A9D77589604}"/>
                    </a:ext>
                  </a:extLst>
                </p14:cNvPr>
                <p14:cNvContentPartPr/>
                <p14:nvPr/>
              </p14:nvContentPartPr>
              <p14:xfrm>
                <a:off x="3485933" y="733900"/>
                <a:ext cx="459000" cy="179280"/>
              </p14:xfrm>
            </p:contentPart>
          </mc:Choice>
          <mc:Fallback xmlns="">
            <p:pic>
              <p:nvPicPr>
                <p:cNvPr id="1164" name="Entrada de lápiz 1163">
                  <a:extLst>
                    <a:ext uri="{FF2B5EF4-FFF2-40B4-BE49-F238E27FC236}">
                      <a16:creationId xmlns:a16="http://schemas.microsoft.com/office/drawing/2014/main" id="{B5A79042-626B-B14E-B424-9A9D7758960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478373" y="726340"/>
                  <a:ext cx="474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166" name="Entrada de lápiz 1165">
                  <a:extLst>
                    <a:ext uri="{FF2B5EF4-FFF2-40B4-BE49-F238E27FC236}">
                      <a16:creationId xmlns:a16="http://schemas.microsoft.com/office/drawing/2014/main" id="{D3F8D761-B8E0-094B-B9C1-F843162C4F0F}"/>
                    </a:ext>
                  </a:extLst>
                </p14:cNvPr>
                <p14:cNvContentPartPr/>
                <p14:nvPr/>
              </p14:nvContentPartPr>
              <p14:xfrm>
                <a:off x="4146533" y="684580"/>
                <a:ext cx="1800" cy="273600"/>
              </p14:xfrm>
            </p:contentPart>
          </mc:Choice>
          <mc:Fallback xmlns="">
            <p:pic>
              <p:nvPicPr>
                <p:cNvPr id="1166" name="Entrada de lápiz 1165">
                  <a:extLst>
                    <a:ext uri="{FF2B5EF4-FFF2-40B4-BE49-F238E27FC236}">
                      <a16:creationId xmlns:a16="http://schemas.microsoft.com/office/drawing/2014/main" id="{D3F8D761-B8E0-094B-B9C1-F843162C4F0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38973" y="677020"/>
                  <a:ext cx="16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167" name="Entrada de lápiz 1166">
                  <a:extLst>
                    <a:ext uri="{FF2B5EF4-FFF2-40B4-BE49-F238E27FC236}">
                      <a16:creationId xmlns:a16="http://schemas.microsoft.com/office/drawing/2014/main" id="{F973904C-49DE-0B4B-B685-B88984AFC055}"/>
                    </a:ext>
                  </a:extLst>
                </p14:cNvPr>
                <p14:cNvContentPartPr/>
                <p14:nvPr/>
              </p14:nvContentPartPr>
              <p14:xfrm>
                <a:off x="4101533" y="626980"/>
                <a:ext cx="276480" cy="330120"/>
              </p14:xfrm>
            </p:contentPart>
          </mc:Choice>
          <mc:Fallback xmlns="">
            <p:pic>
              <p:nvPicPr>
                <p:cNvPr id="1167" name="Entrada de lápiz 1166">
                  <a:extLst>
                    <a:ext uri="{FF2B5EF4-FFF2-40B4-BE49-F238E27FC236}">
                      <a16:creationId xmlns:a16="http://schemas.microsoft.com/office/drawing/2014/main" id="{F973904C-49DE-0B4B-B685-B88984AFC0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93973" y="619420"/>
                  <a:ext cx="2916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170" name="Entrada de lápiz 1169">
                  <a:extLst>
                    <a:ext uri="{FF2B5EF4-FFF2-40B4-BE49-F238E27FC236}">
                      <a16:creationId xmlns:a16="http://schemas.microsoft.com/office/drawing/2014/main" id="{90B31F9E-9C96-1D46-94D5-3EBC2E963294}"/>
                    </a:ext>
                  </a:extLst>
                </p14:cNvPr>
                <p14:cNvContentPartPr/>
                <p14:nvPr/>
              </p14:nvContentPartPr>
              <p14:xfrm>
                <a:off x="2966093" y="736780"/>
                <a:ext cx="360" cy="360"/>
              </p14:xfrm>
            </p:contentPart>
          </mc:Choice>
          <mc:Fallback xmlns="">
            <p:pic>
              <p:nvPicPr>
                <p:cNvPr id="1170" name="Entrada de lápiz 1169">
                  <a:extLst>
                    <a:ext uri="{FF2B5EF4-FFF2-40B4-BE49-F238E27FC236}">
                      <a16:creationId xmlns:a16="http://schemas.microsoft.com/office/drawing/2014/main" id="{90B31F9E-9C96-1D46-94D5-3EBC2E96329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58893" y="72922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171" name="Entrada de lápiz 1170">
                  <a:extLst>
                    <a:ext uri="{FF2B5EF4-FFF2-40B4-BE49-F238E27FC236}">
                      <a16:creationId xmlns:a16="http://schemas.microsoft.com/office/drawing/2014/main" id="{51ECA456-2DD2-6342-8703-2C93564A1D07}"/>
                    </a:ext>
                  </a:extLst>
                </p14:cNvPr>
                <p14:cNvContentPartPr/>
                <p14:nvPr/>
              </p14:nvContentPartPr>
              <p14:xfrm>
                <a:off x="2914613" y="694300"/>
                <a:ext cx="87120" cy="401760"/>
              </p14:xfrm>
            </p:contentPart>
          </mc:Choice>
          <mc:Fallback xmlns="">
            <p:pic>
              <p:nvPicPr>
                <p:cNvPr id="1171" name="Entrada de lápiz 1170">
                  <a:extLst>
                    <a:ext uri="{FF2B5EF4-FFF2-40B4-BE49-F238E27FC236}">
                      <a16:creationId xmlns:a16="http://schemas.microsoft.com/office/drawing/2014/main" id="{51ECA456-2DD2-6342-8703-2C93564A1D0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907053" y="687100"/>
                  <a:ext cx="1022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172" name="Entrada de lápiz 1171">
                  <a:extLst>
                    <a:ext uri="{FF2B5EF4-FFF2-40B4-BE49-F238E27FC236}">
                      <a16:creationId xmlns:a16="http://schemas.microsoft.com/office/drawing/2014/main" id="{0BC1715A-FD6C-414C-B51C-8FDB5DF9694A}"/>
                    </a:ext>
                  </a:extLst>
                </p14:cNvPr>
                <p14:cNvContentPartPr/>
                <p14:nvPr/>
              </p14:nvContentPartPr>
              <p14:xfrm>
                <a:off x="2883293" y="901660"/>
                <a:ext cx="172080" cy="17280"/>
              </p14:xfrm>
            </p:contentPart>
          </mc:Choice>
          <mc:Fallback xmlns="">
            <p:pic>
              <p:nvPicPr>
                <p:cNvPr id="1172" name="Entrada de lápiz 1171">
                  <a:extLst>
                    <a:ext uri="{FF2B5EF4-FFF2-40B4-BE49-F238E27FC236}">
                      <a16:creationId xmlns:a16="http://schemas.microsoft.com/office/drawing/2014/main" id="{0BC1715A-FD6C-414C-B51C-8FDB5DF9694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875733" y="894100"/>
                  <a:ext cx="187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73" name="Entrada de lápiz 1172">
                  <a:extLst>
                    <a:ext uri="{FF2B5EF4-FFF2-40B4-BE49-F238E27FC236}">
                      <a16:creationId xmlns:a16="http://schemas.microsoft.com/office/drawing/2014/main" id="{A23ABE05-9385-5A40-A97D-77AAF1F20F82}"/>
                    </a:ext>
                  </a:extLst>
                </p14:cNvPr>
                <p14:cNvContentPartPr/>
                <p14:nvPr/>
              </p14:nvContentPartPr>
              <p14:xfrm>
                <a:off x="3082373" y="967540"/>
                <a:ext cx="109440" cy="84960"/>
              </p14:xfrm>
            </p:contentPart>
          </mc:Choice>
          <mc:Fallback xmlns="">
            <p:pic>
              <p:nvPicPr>
                <p:cNvPr id="1173" name="Entrada de lápiz 1172">
                  <a:extLst>
                    <a:ext uri="{FF2B5EF4-FFF2-40B4-BE49-F238E27FC236}">
                      <a16:creationId xmlns:a16="http://schemas.microsoft.com/office/drawing/2014/main" id="{A23ABE05-9385-5A40-A97D-77AAF1F20F8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074813" y="960340"/>
                  <a:ext cx="1245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4" name="Grupo 1203">
            <a:extLst>
              <a:ext uri="{FF2B5EF4-FFF2-40B4-BE49-F238E27FC236}">
                <a16:creationId xmlns:a16="http://schemas.microsoft.com/office/drawing/2014/main" id="{FCDBEC60-F5BE-6842-8596-DC82796DEEDF}"/>
              </a:ext>
            </a:extLst>
          </p:cNvPr>
          <p:cNvGrpSpPr/>
          <p:nvPr/>
        </p:nvGrpSpPr>
        <p:grpSpPr>
          <a:xfrm>
            <a:off x="794213" y="2504380"/>
            <a:ext cx="813240" cy="41400"/>
            <a:chOff x="794213" y="2504380"/>
            <a:chExt cx="813240" cy="4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75" name="Entrada de lápiz 1174">
                  <a:extLst>
                    <a:ext uri="{FF2B5EF4-FFF2-40B4-BE49-F238E27FC236}">
                      <a16:creationId xmlns:a16="http://schemas.microsoft.com/office/drawing/2014/main" id="{8DCC9234-3429-F14D-ACD7-CE6BD8841FC3}"/>
                    </a:ext>
                  </a:extLst>
                </p14:cNvPr>
                <p14:cNvContentPartPr/>
                <p14:nvPr/>
              </p14:nvContentPartPr>
              <p14:xfrm>
                <a:off x="794213" y="2511580"/>
                <a:ext cx="170640" cy="25920"/>
              </p14:xfrm>
            </p:contentPart>
          </mc:Choice>
          <mc:Fallback xmlns="">
            <p:pic>
              <p:nvPicPr>
                <p:cNvPr id="1175" name="Entrada de lápiz 1174">
                  <a:extLst>
                    <a:ext uri="{FF2B5EF4-FFF2-40B4-BE49-F238E27FC236}">
                      <a16:creationId xmlns:a16="http://schemas.microsoft.com/office/drawing/2014/main" id="{8DCC9234-3429-F14D-ACD7-CE6BD8841FC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6653" y="2504020"/>
                  <a:ext cx="185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76" name="Entrada de lápiz 1175">
                  <a:extLst>
                    <a:ext uri="{FF2B5EF4-FFF2-40B4-BE49-F238E27FC236}">
                      <a16:creationId xmlns:a16="http://schemas.microsoft.com/office/drawing/2014/main" id="{E8B7C702-4377-1442-A37D-8B61CF18E568}"/>
                    </a:ext>
                  </a:extLst>
                </p14:cNvPr>
                <p14:cNvContentPartPr/>
                <p14:nvPr/>
              </p14:nvContentPartPr>
              <p14:xfrm>
                <a:off x="1005533" y="2504380"/>
                <a:ext cx="49680" cy="6120"/>
              </p14:xfrm>
            </p:contentPart>
          </mc:Choice>
          <mc:Fallback xmlns="">
            <p:pic>
              <p:nvPicPr>
                <p:cNvPr id="1176" name="Entrada de lápiz 1175">
                  <a:extLst>
                    <a:ext uri="{FF2B5EF4-FFF2-40B4-BE49-F238E27FC236}">
                      <a16:creationId xmlns:a16="http://schemas.microsoft.com/office/drawing/2014/main" id="{E8B7C702-4377-1442-A37D-8B61CF18E56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97973" y="2496820"/>
                  <a:ext cx="64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77" name="Entrada de lápiz 1176">
                  <a:extLst>
                    <a:ext uri="{FF2B5EF4-FFF2-40B4-BE49-F238E27FC236}">
                      <a16:creationId xmlns:a16="http://schemas.microsoft.com/office/drawing/2014/main" id="{9780FBC3-37C0-3142-A521-AF94A48C06FC}"/>
                    </a:ext>
                  </a:extLst>
                </p14:cNvPr>
                <p14:cNvContentPartPr/>
                <p14:nvPr/>
              </p14:nvContentPartPr>
              <p14:xfrm>
                <a:off x="1008413" y="2514460"/>
                <a:ext cx="158040" cy="12960"/>
              </p14:xfrm>
            </p:contentPart>
          </mc:Choice>
          <mc:Fallback xmlns="">
            <p:pic>
              <p:nvPicPr>
                <p:cNvPr id="1177" name="Entrada de lápiz 1176">
                  <a:extLst>
                    <a:ext uri="{FF2B5EF4-FFF2-40B4-BE49-F238E27FC236}">
                      <a16:creationId xmlns:a16="http://schemas.microsoft.com/office/drawing/2014/main" id="{9780FBC3-37C0-3142-A521-AF94A48C06F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00853" y="2506900"/>
                  <a:ext cx="173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78" name="Entrada de lápiz 1177">
                  <a:extLst>
                    <a:ext uri="{FF2B5EF4-FFF2-40B4-BE49-F238E27FC236}">
                      <a16:creationId xmlns:a16="http://schemas.microsoft.com/office/drawing/2014/main" id="{CB00B87B-E381-1245-B502-C7662B475DCD}"/>
                    </a:ext>
                  </a:extLst>
                </p14:cNvPr>
                <p14:cNvContentPartPr/>
                <p14:nvPr/>
              </p14:nvContentPartPr>
              <p14:xfrm>
                <a:off x="1294253" y="2533900"/>
                <a:ext cx="66600" cy="11520"/>
              </p14:xfrm>
            </p:contentPart>
          </mc:Choice>
          <mc:Fallback xmlns="">
            <p:pic>
              <p:nvPicPr>
                <p:cNvPr id="1178" name="Entrada de lápiz 1177">
                  <a:extLst>
                    <a:ext uri="{FF2B5EF4-FFF2-40B4-BE49-F238E27FC236}">
                      <a16:creationId xmlns:a16="http://schemas.microsoft.com/office/drawing/2014/main" id="{CB00B87B-E381-1245-B502-C7662B475DC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86693" y="2526700"/>
                  <a:ext cx="81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79" name="Entrada de lápiz 1178">
                  <a:extLst>
                    <a:ext uri="{FF2B5EF4-FFF2-40B4-BE49-F238E27FC236}">
                      <a16:creationId xmlns:a16="http://schemas.microsoft.com/office/drawing/2014/main" id="{9A2AC850-9140-A444-9E32-E40C204AAFBC}"/>
                    </a:ext>
                  </a:extLst>
                </p14:cNvPr>
                <p14:cNvContentPartPr/>
                <p14:nvPr/>
              </p14:nvContentPartPr>
              <p14:xfrm>
                <a:off x="1303973" y="2532820"/>
                <a:ext cx="176400" cy="12960"/>
              </p14:xfrm>
            </p:contentPart>
          </mc:Choice>
          <mc:Fallback xmlns="">
            <p:pic>
              <p:nvPicPr>
                <p:cNvPr id="1179" name="Entrada de lápiz 1178">
                  <a:extLst>
                    <a:ext uri="{FF2B5EF4-FFF2-40B4-BE49-F238E27FC236}">
                      <a16:creationId xmlns:a16="http://schemas.microsoft.com/office/drawing/2014/main" id="{9A2AC850-9140-A444-9E32-E40C204AAFB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296413" y="2525260"/>
                  <a:ext cx="19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80" name="Entrada de lápiz 1179">
                  <a:extLst>
                    <a:ext uri="{FF2B5EF4-FFF2-40B4-BE49-F238E27FC236}">
                      <a16:creationId xmlns:a16="http://schemas.microsoft.com/office/drawing/2014/main" id="{310053C2-55BD-4A4E-8D37-35313B519EA8}"/>
                    </a:ext>
                  </a:extLst>
                </p14:cNvPr>
                <p14:cNvContentPartPr/>
                <p14:nvPr/>
              </p14:nvContentPartPr>
              <p14:xfrm>
                <a:off x="1607093" y="2542540"/>
                <a:ext cx="360" cy="360"/>
              </p14:xfrm>
            </p:contentPart>
          </mc:Choice>
          <mc:Fallback xmlns="">
            <p:pic>
              <p:nvPicPr>
                <p:cNvPr id="1180" name="Entrada de lápiz 1179">
                  <a:extLst>
                    <a:ext uri="{FF2B5EF4-FFF2-40B4-BE49-F238E27FC236}">
                      <a16:creationId xmlns:a16="http://schemas.microsoft.com/office/drawing/2014/main" id="{310053C2-55BD-4A4E-8D37-35313B519EA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99533" y="253498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3" name="Grupo 1202">
            <a:extLst>
              <a:ext uri="{FF2B5EF4-FFF2-40B4-BE49-F238E27FC236}">
                <a16:creationId xmlns:a16="http://schemas.microsoft.com/office/drawing/2014/main" id="{37882399-6682-0940-9F7D-865FDCF175CA}"/>
              </a:ext>
            </a:extLst>
          </p:cNvPr>
          <p:cNvGrpSpPr/>
          <p:nvPr/>
        </p:nvGrpSpPr>
        <p:grpSpPr>
          <a:xfrm>
            <a:off x="1809773" y="2477740"/>
            <a:ext cx="1161000" cy="56520"/>
            <a:chOff x="1809773" y="2477740"/>
            <a:chExt cx="1161000" cy="5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181" name="Entrada de lápiz 1180">
                  <a:extLst>
                    <a:ext uri="{FF2B5EF4-FFF2-40B4-BE49-F238E27FC236}">
                      <a16:creationId xmlns:a16="http://schemas.microsoft.com/office/drawing/2014/main" id="{B07A5279-15A0-AC46-BD1F-283CFD6FBB86}"/>
                    </a:ext>
                  </a:extLst>
                </p14:cNvPr>
                <p14:cNvContentPartPr/>
                <p14:nvPr/>
              </p14:nvContentPartPr>
              <p14:xfrm>
                <a:off x="1809773" y="2519860"/>
                <a:ext cx="115920" cy="14400"/>
              </p14:xfrm>
            </p:contentPart>
          </mc:Choice>
          <mc:Fallback xmlns="">
            <p:pic>
              <p:nvPicPr>
                <p:cNvPr id="1181" name="Entrada de lápiz 1180">
                  <a:extLst>
                    <a:ext uri="{FF2B5EF4-FFF2-40B4-BE49-F238E27FC236}">
                      <a16:creationId xmlns:a16="http://schemas.microsoft.com/office/drawing/2014/main" id="{B07A5279-15A0-AC46-BD1F-283CFD6FBB8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802213" y="2512300"/>
                  <a:ext cx="131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182" name="Entrada de lápiz 1181">
                  <a:extLst>
                    <a:ext uri="{FF2B5EF4-FFF2-40B4-BE49-F238E27FC236}">
                      <a16:creationId xmlns:a16="http://schemas.microsoft.com/office/drawing/2014/main" id="{8C97F333-5690-7741-A535-D37E9E304FCE}"/>
                    </a:ext>
                  </a:extLst>
                </p14:cNvPr>
                <p14:cNvContentPartPr/>
                <p14:nvPr/>
              </p14:nvContentPartPr>
              <p14:xfrm>
                <a:off x="2007053" y="2524180"/>
                <a:ext cx="74880" cy="8640"/>
              </p14:xfrm>
            </p:contentPart>
          </mc:Choice>
          <mc:Fallback xmlns="">
            <p:pic>
              <p:nvPicPr>
                <p:cNvPr id="1182" name="Entrada de lápiz 1181">
                  <a:extLst>
                    <a:ext uri="{FF2B5EF4-FFF2-40B4-BE49-F238E27FC236}">
                      <a16:creationId xmlns:a16="http://schemas.microsoft.com/office/drawing/2014/main" id="{8C97F333-5690-7741-A535-D37E9E304FC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999493" y="2516620"/>
                  <a:ext cx="90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183" name="Entrada de lápiz 1182">
                  <a:extLst>
                    <a:ext uri="{FF2B5EF4-FFF2-40B4-BE49-F238E27FC236}">
                      <a16:creationId xmlns:a16="http://schemas.microsoft.com/office/drawing/2014/main" id="{0806EED1-81CB-C443-90A2-2A2D69D8AF77}"/>
                    </a:ext>
                  </a:extLst>
                </p14:cNvPr>
                <p14:cNvContentPartPr/>
                <p14:nvPr/>
              </p14:nvContentPartPr>
              <p14:xfrm>
                <a:off x="2187413" y="2514460"/>
                <a:ext cx="63720" cy="10080"/>
              </p14:xfrm>
            </p:contentPart>
          </mc:Choice>
          <mc:Fallback xmlns="">
            <p:pic>
              <p:nvPicPr>
                <p:cNvPr id="1183" name="Entrada de lápiz 1182">
                  <a:extLst>
                    <a:ext uri="{FF2B5EF4-FFF2-40B4-BE49-F238E27FC236}">
                      <a16:creationId xmlns:a16="http://schemas.microsoft.com/office/drawing/2014/main" id="{0806EED1-81CB-C443-90A2-2A2D69D8AF7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79853" y="2506900"/>
                  <a:ext cx="78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184" name="Entrada de lápiz 1183">
                  <a:extLst>
                    <a:ext uri="{FF2B5EF4-FFF2-40B4-BE49-F238E27FC236}">
                      <a16:creationId xmlns:a16="http://schemas.microsoft.com/office/drawing/2014/main" id="{FEE31A31-A5DE-BA47-AA93-C82768F76267}"/>
                    </a:ext>
                  </a:extLst>
                </p14:cNvPr>
                <p14:cNvContentPartPr/>
                <p14:nvPr/>
              </p14:nvContentPartPr>
              <p14:xfrm>
                <a:off x="2336453" y="2511580"/>
                <a:ext cx="42480" cy="3240"/>
              </p14:xfrm>
            </p:contentPart>
          </mc:Choice>
          <mc:Fallback xmlns="">
            <p:pic>
              <p:nvPicPr>
                <p:cNvPr id="1184" name="Entrada de lápiz 1183">
                  <a:extLst>
                    <a:ext uri="{FF2B5EF4-FFF2-40B4-BE49-F238E27FC236}">
                      <a16:creationId xmlns:a16="http://schemas.microsoft.com/office/drawing/2014/main" id="{FEE31A31-A5DE-BA47-AA93-C82768F7626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29253" y="2504020"/>
                  <a:ext cx="576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85" name="Entrada de lápiz 1184">
                  <a:extLst>
                    <a:ext uri="{FF2B5EF4-FFF2-40B4-BE49-F238E27FC236}">
                      <a16:creationId xmlns:a16="http://schemas.microsoft.com/office/drawing/2014/main" id="{C370BA7A-775A-B340-87A9-A169C47AB768}"/>
                    </a:ext>
                  </a:extLst>
                </p14:cNvPr>
                <p14:cNvContentPartPr/>
                <p14:nvPr/>
              </p14:nvContentPartPr>
              <p14:xfrm>
                <a:off x="2487293" y="2484580"/>
                <a:ext cx="51120" cy="1800"/>
              </p14:xfrm>
            </p:contentPart>
          </mc:Choice>
          <mc:Fallback xmlns="">
            <p:pic>
              <p:nvPicPr>
                <p:cNvPr id="1185" name="Entrada de lápiz 1184">
                  <a:extLst>
                    <a:ext uri="{FF2B5EF4-FFF2-40B4-BE49-F238E27FC236}">
                      <a16:creationId xmlns:a16="http://schemas.microsoft.com/office/drawing/2014/main" id="{C370BA7A-775A-B340-87A9-A169C47AB76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79733" y="2477380"/>
                  <a:ext cx="662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186" name="Entrada de lápiz 1185">
                  <a:extLst>
                    <a:ext uri="{FF2B5EF4-FFF2-40B4-BE49-F238E27FC236}">
                      <a16:creationId xmlns:a16="http://schemas.microsoft.com/office/drawing/2014/main" id="{E381C01B-0AE0-994B-9DAB-B0D0BEEE9D9F}"/>
                    </a:ext>
                  </a:extLst>
                </p14:cNvPr>
                <p14:cNvContentPartPr/>
                <p14:nvPr/>
              </p14:nvContentPartPr>
              <p14:xfrm>
                <a:off x="2643533" y="2477740"/>
                <a:ext cx="39960" cy="15840"/>
              </p14:xfrm>
            </p:contentPart>
          </mc:Choice>
          <mc:Fallback xmlns="">
            <p:pic>
              <p:nvPicPr>
                <p:cNvPr id="1186" name="Entrada de lápiz 1185">
                  <a:extLst>
                    <a:ext uri="{FF2B5EF4-FFF2-40B4-BE49-F238E27FC236}">
                      <a16:creationId xmlns:a16="http://schemas.microsoft.com/office/drawing/2014/main" id="{E381C01B-0AE0-994B-9DAB-B0D0BEEE9D9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36333" y="2470180"/>
                  <a:ext cx="54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87" name="Entrada de lápiz 1186">
                  <a:extLst>
                    <a:ext uri="{FF2B5EF4-FFF2-40B4-BE49-F238E27FC236}">
                      <a16:creationId xmlns:a16="http://schemas.microsoft.com/office/drawing/2014/main" id="{AC605DAE-D854-3F4B-96B8-E1B3714B8E03}"/>
                    </a:ext>
                  </a:extLst>
                </p14:cNvPr>
                <p14:cNvContentPartPr/>
                <p14:nvPr/>
              </p14:nvContentPartPr>
              <p14:xfrm>
                <a:off x="2649293" y="2477740"/>
                <a:ext cx="205920" cy="42480"/>
              </p14:xfrm>
            </p:contentPart>
          </mc:Choice>
          <mc:Fallback xmlns="">
            <p:pic>
              <p:nvPicPr>
                <p:cNvPr id="1187" name="Entrada de lápiz 1186">
                  <a:extLst>
                    <a:ext uri="{FF2B5EF4-FFF2-40B4-BE49-F238E27FC236}">
                      <a16:creationId xmlns:a16="http://schemas.microsoft.com/office/drawing/2014/main" id="{AC605DAE-D854-3F4B-96B8-E1B3714B8E0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41733" y="2470180"/>
                  <a:ext cx="221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88" name="Entrada de lápiz 1187">
                  <a:extLst>
                    <a:ext uri="{FF2B5EF4-FFF2-40B4-BE49-F238E27FC236}">
                      <a16:creationId xmlns:a16="http://schemas.microsoft.com/office/drawing/2014/main" id="{A00469CB-178E-E847-8F59-3346B3AC01DC}"/>
                    </a:ext>
                  </a:extLst>
                </p14:cNvPr>
                <p14:cNvContentPartPr/>
                <p14:nvPr/>
              </p14:nvContentPartPr>
              <p14:xfrm>
                <a:off x="2970413" y="2522740"/>
                <a:ext cx="360" cy="360"/>
              </p14:xfrm>
            </p:contentPart>
          </mc:Choice>
          <mc:Fallback xmlns="">
            <p:pic>
              <p:nvPicPr>
                <p:cNvPr id="1188" name="Entrada de lápiz 1187">
                  <a:extLst>
                    <a:ext uri="{FF2B5EF4-FFF2-40B4-BE49-F238E27FC236}">
                      <a16:creationId xmlns:a16="http://schemas.microsoft.com/office/drawing/2014/main" id="{A00469CB-178E-E847-8F59-3346B3AC01D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62853" y="251518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2" name="Grupo 1201">
            <a:extLst>
              <a:ext uri="{FF2B5EF4-FFF2-40B4-BE49-F238E27FC236}">
                <a16:creationId xmlns:a16="http://schemas.microsoft.com/office/drawing/2014/main" id="{7FA1D374-F4C4-894D-A681-EC270D23B16D}"/>
              </a:ext>
            </a:extLst>
          </p:cNvPr>
          <p:cNvGrpSpPr/>
          <p:nvPr/>
        </p:nvGrpSpPr>
        <p:grpSpPr>
          <a:xfrm>
            <a:off x="3122693" y="2480980"/>
            <a:ext cx="363960" cy="77400"/>
            <a:chOff x="3122693" y="2480980"/>
            <a:chExt cx="36396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189" name="Entrada de lápiz 1188">
                  <a:extLst>
                    <a:ext uri="{FF2B5EF4-FFF2-40B4-BE49-F238E27FC236}">
                      <a16:creationId xmlns:a16="http://schemas.microsoft.com/office/drawing/2014/main" id="{289401A8-3014-754D-8C19-2439034673B6}"/>
                    </a:ext>
                  </a:extLst>
                </p14:cNvPr>
                <p14:cNvContentPartPr/>
                <p14:nvPr/>
              </p14:nvContentPartPr>
              <p14:xfrm>
                <a:off x="3122693" y="2504380"/>
                <a:ext cx="120240" cy="3240"/>
              </p14:xfrm>
            </p:contentPart>
          </mc:Choice>
          <mc:Fallback xmlns="">
            <p:pic>
              <p:nvPicPr>
                <p:cNvPr id="1189" name="Entrada de lápiz 1188">
                  <a:extLst>
                    <a:ext uri="{FF2B5EF4-FFF2-40B4-BE49-F238E27FC236}">
                      <a16:creationId xmlns:a16="http://schemas.microsoft.com/office/drawing/2014/main" id="{289401A8-3014-754D-8C19-2439034673B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115133" y="2496820"/>
                  <a:ext cx="1350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190" name="Entrada de lápiz 1189">
                  <a:extLst>
                    <a:ext uri="{FF2B5EF4-FFF2-40B4-BE49-F238E27FC236}">
                      <a16:creationId xmlns:a16="http://schemas.microsoft.com/office/drawing/2014/main" id="{FF173FAA-658C-EF46-ABEB-C1889ED362CC}"/>
                    </a:ext>
                  </a:extLst>
                </p14:cNvPr>
                <p14:cNvContentPartPr/>
                <p14:nvPr/>
              </p14:nvContentPartPr>
              <p14:xfrm>
                <a:off x="3363533" y="2505820"/>
                <a:ext cx="52560" cy="10080"/>
              </p14:xfrm>
            </p:contentPart>
          </mc:Choice>
          <mc:Fallback xmlns="">
            <p:pic>
              <p:nvPicPr>
                <p:cNvPr id="1190" name="Entrada de lápiz 1189">
                  <a:extLst>
                    <a:ext uri="{FF2B5EF4-FFF2-40B4-BE49-F238E27FC236}">
                      <a16:creationId xmlns:a16="http://schemas.microsoft.com/office/drawing/2014/main" id="{FF173FAA-658C-EF46-ABEB-C1889ED362C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355973" y="2498260"/>
                  <a:ext cx="67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191" name="Entrada de lápiz 1190">
                  <a:extLst>
                    <a:ext uri="{FF2B5EF4-FFF2-40B4-BE49-F238E27FC236}">
                      <a16:creationId xmlns:a16="http://schemas.microsoft.com/office/drawing/2014/main" id="{4879A217-2E82-8947-9615-CDFD13B85F48}"/>
                    </a:ext>
                  </a:extLst>
                </p14:cNvPr>
                <p14:cNvContentPartPr/>
                <p14:nvPr/>
              </p14:nvContentPartPr>
              <p14:xfrm>
                <a:off x="3431213" y="2480980"/>
                <a:ext cx="55440" cy="77400"/>
              </p14:xfrm>
            </p:contentPart>
          </mc:Choice>
          <mc:Fallback xmlns="">
            <p:pic>
              <p:nvPicPr>
                <p:cNvPr id="1191" name="Entrada de lápiz 1190">
                  <a:extLst>
                    <a:ext uri="{FF2B5EF4-FFF2-40B4-BE49-F238E27FC236}">
                      <a16:creationId xmlns:a16="http://schemas.microsoft.com/office/drawing/2014/main" id="{4879A217-2E82-8947-9615-CDFD13B85F4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423653" y="2473420"/>
                  <a:ext cx="7020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1192" name="Entrada de lápiz 1191">
                <a:extLst>
                  <a:ext uri="{FF2B5EF4-FFF2-40B4-BE49-F238E27FC236}">
                    <a16:creationId xmlns:a16="http://schemas.microsoft.com/office/drawing/2014/main" id="{00F10FC1-4FEC-7F47-BEA0-E5F645D9193F}"/>
                  </a:ext>
                </a:extLst>
              </p14:cNvPr>
              <p14:cNvContentPartPr/>
              <p14:nvPr/>
            </p14:nvContentPartPr>
            <p14:xfrm>
              <a:off x="3436613" y="2653780"/>
              <a:ext cx="8640" cy="35640"/>
            </p14:xfrm>
          </p:contentPart>
        </mc:Choice>
        <mc:Fallback xmlns="">
          <p:pic>
            <p:nvPicPr>
              <p:cNvPr id="1192" name="Entrada de lápiz 1191">
                <a:extLst>
                  <a:ext uri="{FF2B5EF4-FFF2-40B4-BE49-F238E27FC236}">
                    <a16:creationId xmlns:a16="http://schemas.microsoft.com/office/drawing/2014/main" id="{00F10FC1-4FEC-7F47-BEA0-E5F645D9193F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3429053" y="2646220"/>
                <a:ext cx="23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1193" name="Entrada de lápiz 1192">
                <a:extLst>
                  <a:ext uri="{FF2B5EF4-FFF2-40B4-BE49-F238E27FC236}">
                    <a16:creationId xmlns:a16="http://schemas.microsoft.com/office/drawing/2014/main" id="{2102D1C2-F1DF-4E49-B2C3-D311B16CB2CF}"/>
                  </a:ext>
                </a:extLst>
              </p14:cNvPr>
              <p14:cNvContentPartPr/>
              <p14:nvPr/>
            </p14:nvContentPartPr>
            <p14:xfrm>
              <a:off x="3417173" y="2834140"/>
              <a:ext cx="11520" cy="56520"/>
            </p14:xfrm>
          </p:contentPart>
        </mc:Choice>
        <mc:Fallback xmlns="">
          <p:pic>
            <p:nvPicPr>
              <p:cNvPr id="1193" name="Entrada de lápiz 1192">
                <a:extLst>
                  <a:ext uri="{FF2B5EF4-FFF2-40B4-BE49-F238E27FC236}">
                    <a16:creationId xmlns:a16="http://schemas.microsoft.com/office/drawing/2014/main" id="{2102D1C2-F1DF-4E49-B2C3-D311B16CB2CF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3409613" y="2826580"/>
                <a:ext cx="26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1194" name="Entrada de lápiz 1193">
                <a:extLst>
                  <a:ext uri="{FF2B5EF4-FFF2-40B4-BE49-F238E27FC236}">
                    <a16:creationId xmlns:a16="http://schemas.microsoft.com/office/drawing/2014/main" id="{DEDD78F7-2A02-ED46-AADA-DAF96A6147D2}"/>
                  </a:ext>
                </a:extLst>
              </p14:cNvPr>
              <p14:cNvContentPartPr/>
              <p14:nvPr/>
            </p14:nvContentPartPr>
            <p14:xfrm>
              <a:off x="3431213" y="3005860"/>
              <a:ext cx="4680" cy="169200"/>
            </p14:xfrm>
          </p:contentPart>
        </mc:Choice>
        <mc:Fallback xmlns="">
          <p:pic>
            <p:nvPicPr>
              <p:cNvPr id="1194" name="Entrada de lápiz 1193">
                <a:extLst>
                  <a:ext uri="{FF2B5EF4-FFF2-40B4-BE49-F238E27FC236}">
                    <a16:creationId xmlns:a16="http://schemas.microsoft.com/office/drawing/2014/main" id="{DEDD78F7-2A02-ED46-AADA-DAF96A6147D2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3423653" y="2998300"/>
                <a:ext cx="198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1195" name="Entrada de lápiz 1194">
                <a:extLst>
                  <a:ext uri="{FF2B5EF4-FFF2-40B4-BE49-F238E27FC236}">
                    <a16:creationId xmlns:a16="http://schemas.microsoft.com/office/drawing/2014/main" id="{CE89DA40-BF69-9F4B-BF0B-6117F886D3CB}"/>
                  </a:ext>
                </a:extLst>
              </p14:cNvPr>
              <p14:cNvContentPartPr/>
              <p14:nvPr/>
            </p14:nvContentPartPr>
            <p14:xfrm>
              <a:off x="3446693" y="3343900"/>
              <a:ext cx="11520" cy="136800"/>
            </p14:xfrm>
          </p:contentPart>
        </mc:Choice>
        <mc:Fallback xmlns="">
          <p:pic>
            <p:nvPicPr>
              <p:cNvPr id="1195" name="Entrada de lápiz 1194">
                <a:extLst>
                  <a:ext uri="{FF2B5EF4-FFF2-40B4-BE49-F238E27FC236}">
                    <a16:creationId xmlns:a16="http://schemas.microsoft.com/office/drawing/2014/main" id="{CE89DA40-BF69-9F4B-BF0B-6117F886D3CB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3439133" y="3336340"/>
                <a:ext cx="266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1196" name="Entrada de lápiz 1195">
                <a:extLst>
                  <a:ext uri="{FF2B5EF4-FFF2-40B4-BE49-F238E27FC236}">
                    <a16:creationId xmlns:a16="http://schemas.microsoft.com/office/drawing/2014/main" id="{51634614-43F3-774B-8BF7-769C30B49FB1}"/>
                  </a:ext>
                </a:extLst>
              </p14:cNvPr>
              <p14:cNvContentPartPr/>
              <p14:nvPr/>
            </p14:nvContentPartPr>
            <p14:xfrm>
              <a:off x="3457853" y="3593380"/>
              <a:ext cx="25920" cy="144000"/>
            </p14:xfrm>
          </p:contentPart>
        </mc:Choice>
        <mc:Fallback xmlns="">
          <p:pic>
            <p:nvPicPr>
              <p:cNvPr id="1196" name="Entrada de lápiz 1195">
                <a:extLst>
                  <a:ext uri="{FF2B5EF4-FFF2-40B4-BE49-F238E27FC236}">
                    <a16:creationId xmlns:a16="http://schemas.microsoft.com/office/drawing/2014/main" id="{51634614-43F3-774B-8BF7-769C30B49FB1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3450293" y="3585820"/>
                <a:ext cx="406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1197" name="Entrada de lápiz 1196">
                <a:extLst>
                  <a:ext uri="{FF2B5EF4-FFF2-40B4-BE49-F238E27FC236}">
                    <a16:creationId xmlns:a16="http://schemas.microsoft.com/office/drawing/2014/main" id="{AD1303F7-1A32-164E-98A1-071B43B3E28C}"/>
                  </a:ext>
                </a:extLst>
              </p14:cNvPr>
              <p14:cNvContentPartPr/>
              <p14:nvPr/>
            </p14:nvContentPartPr>
            <p14:xfrm>
              <a:off x="3516893" y="3941140"/>
              <a:ext cx="24120" cy="91800"/>
            </p14:xfrm>
          </p:contentPart>
        </mc:Choice>
        <mc:Fallback xmlns="">
          <p:pic>
            <p:nvPicPr>
              <p:cNvPr id="1197" name="Entrada de lápiz 1196">
                <a:extLst>
                  <a:ext uri="{FF2B5EF4-FFF2-40B4-BE49-F238E27FC236}">
                    <a16:creationId xmlns:a16="http://schemas.microsoft.com/office/drawing/2014/main" id="{AD1303F7-1A32-164E-98A1-071B43B3E28C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3509333" y="3933580"/>
                <a:ext cx="392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1198" name="Entrada de lápiz 1197">
                <a:extLst>
                  <a:ext uri="{FF2B5EF4-FFF2-40B4-BE49-F238E27FC236}">
                    <a16:creationId xmlns:a16="http://schemas.microsoft.com/office/drawing/2014/main" id="{7BE2D1E5-A2F2-074B-AC37-7CC08BD43358}"/>
                  </a:ext>
                </a:extLst>
              </p14:cNvPr>
              <p14:cNvContentPartPr/>
              <p14:nvPr/>
            </p14:nvContentPartPr>
            <p14:xfrm>
              <a:off x="3556493" y="4235620"/>
              <a:ext cx="18720" cy="70920"/>
            </p14:xfrm>
          </p:contentPart>
        </mc:Choice>
        <mc:Fallback xmlns="">
          <p:pic>
            <p:nvPicPr>
              <p:cNvPr id="1198" name="Entrada de lápiz 1197">
                <a:extLst>
                  <a:ext uri="{FF2B5EF4-FFF2-40B4-BE49-F238E27FC236}">
                    <a16:creationId xmlns:a16="http://schemas.microsoft.com/office/drawing/2014/main" id="{7BE2D1E5-A2F2-074B-AC37-7CC08BD43358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3548933" y="4228060"/>
                <a:ext cx="3384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1" name="Grupo 1200">
            <a:extLst>
              <a:ext uri="{FF2B5EF4-FFF2-40B4-BE49-F238E27FC236}">
                <a16:creationId xmlns:a16="http://schemas.microsoft.com/office/drawing/2014/main" id="{3DBA4B79-D656-5C4B-AC87-E20A0355FB39}"/>
              </a:ext>
            </a:extLst>
          </p:cNvPr>
          <p:cNvGrpSpPr/>
          <p:nvPr/>
        </p:nvGrpSpPr>
        <p:grpSpPr>
          <a:xfrm>
            <a:off x="3530933" y="4438300"/>
            <a:ext cx="42840" cy="115200"/>
            <a:chOff x="3530933" y="4438300"/>
            <a:chExt cx="42840" cy="1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199" name="Entrada de lápiz 1198">
                  <a:extLst>
                    <a:ext uri="{FF2B5EF4-FFF2-40B4-BE49-F238E27FC236}">
                      <a16:creationId xmlns:a16="http://schemas.microsoft.com/office/drawing/2014/main" id="{9BDA1D7E-9B0A-8441-A754-E2CDD70FC532}"/>
                    </a:ext>
                  </a:extLst>
                </p14:cNvPr>
                <p14:cNvContentPartPr/>
                <p14:nvPr/>
              </p14:nvContentPartPr>
              <p14:xfrm>
                <a:off x="3571973" y="4438300"/>
                <a:ext cx="1800" cy="48240"/>
              </p14:xfrm>
            </p:contentPart>
          </mc:Choice>
          <mc:Fallback xmlns="">
            <p:pic>
              <p:nvPicPr>
                <p:cNvPr id="1199" name="Entrada de lápiz 1198">
                  <a:extLst>
                    <a:ext uri="{FF2B5EF4-FFF2-40B4-BE49-F238E27FC236}">
                      <a16:creationId xmlns:a16="http://schemas.microsoft.com/office/drawing/2014/main" id="{9BDA1D7E-9B0A-8441-A754-E2CDD70FC53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564413" y="4430740"/>
                  <a:ext cx="16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200" name="Entrada de lápiz 1199">
                  <a:extLst>
                    <a:ext uri="{FF2B5EF4-FFF2-40B4-BE49-F238E27FC236}">
                      <a16:creationId xmlns:a16="http://schemas.microsoft.com/office/drawing/2014/main" id="{DC25FA94-0391-4F40-83CA-4E10B63B9DF2}"/>
                    </a:ext>
                  </a:extLst>
                </p14:cNvPr>
                <p14:cNvContentPartPr/>
                <p14:nvPr/>
              </p14:nvContentPartPr>
              <p14:xfrm>
                <a:off x="3530933" y="4444060"/>
                <a:ext cx="41040" cy="109440"/>
              </p14:xfrm>
            </p:contentPart>
          </mc:Choice>
          <mc:Fallback xmlns="">
            <p:pic>
              <p:nvPicPr>
                <p:cNvPr id="1200" name="Entrada de lápiz 1199">
                  <a:extLst>
                    <a:ext uri="{FF2B5EF4-FFF2-40B4-BE49-F238E27FC236}">
                      <a16:creationId xmlns:a16="http://schemas.microsoft.com/office/drawing/2014/main" id="{DC25FA94-0391-4F40-83CA-4E10B63B9DF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523733" y="4436500"/>
                  <a:ext cx="561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6" name="Grupo 1215">
            <a:extLst>
              <a:ext uri="{FF2B5EF4-FFF2-40B4-BE49-F238E27FC236}">
                <a16:creationId xmlns:a16="http://schemas.microsoft.com/office/drawing/2014/main" id="{F79A2316-2B17-BE40-B18E-5C784D1F16C0}"/>
              </a:ext>
            </a:extLst>
          </p:cNvPr>
          <p:cNvGrpSpPr/>
          <p:nvPr/>
        </p:nvGrpSpPr>
        <p:grpSpPr>
          <a:xfrm>
            <a:off x="5163173" y="3227260"/>
            <a:ext cx="1438920" cy="390600"/>
            <a:chOff x="5163173" y="3227260"/>
            <a:chExt cx="143892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205" name="Entrada de lápiz 1204">
                  <a:extLst>
                    <a:ext uri="{FF2B5EF4-FFF2-40B4-BE49-F238E27FC236}">
                      <a16:creationId xmlns:a16="http://schemas.microsoft.com/office/drawing/2014/main" id="{E32CC8A4-2715-F14F-8EBB-8532C7999927}"/>
                    </a:ext>
                  </a:extLst>
                </p14:cNvPr>
                <p14:cNvContentPartPr/>
                <p14:nvPr/>
              </p14:nvContentPartPr>
              <p14:xfrm>
                <a:off x="5163173" y="3264340"/>
                <a:ext cx="196560" cy="299160"/>
              </p14:xfrm>
            </p:contentPart>
          </mc:Choice>
          <mc:Fallback xmlns="">
            <p:pic>
              <p:nvPicPr>
                <p:cNvPr id="1205" name="Entrada de lápiz 1204">
                  <a:extLst>
                    <a:ext uri="{FF2B5EF4-FFF2-40B4-BE49-F238E27FC236}">
                      <a16:creationId xmlns:a16="http://schemas.microsoft.com/office/drawing/2014/main" id="{E32CC8A4-2715-F14F-8EBB-8532C799992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155613" y="3256780"/>
                  <a:ext cx="211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206" name="Entrada de lápiz 1205">
                  <a:extLst>
                    <a:ext uri="{FF2B5EF4-FFF2-40B4-BE49-F238E27FC236}">
                      <a16:creationId xmlns:a16="http://schemas.microsoft.com/office/drawing/2014/main" id="{6D8D24D8-7B91-204E-A594-EAE257A23F8D}"/>
                    </a:ext>
                  </a:extLst>
                </p14:cNvPr>
                <p14:cNvContentPartPr/>
                <p14:nvPr/>
              </p14:nvContentPartPr>
              <p14:xfrm>
                <a:off x="5511653" y="3227260"/>
                <a:ext cx="114480" cy="65160"/>
              </p14:xfrm>
            </p:contentPart>
          </mc:Choice>
          <mc:Fallback xmlns="">
            <p:pic>
              <p:nvPicPr>
                <p:cNvPr id="1206" name="Entrada de lápiz 1205">
                  <a:extLst>
                    <a:ext uri="{FF2B5EF4-FFF2-40B4-BE49-F238E27FC236}">
                      <a16:creationId xmlns:a16="http://schemas.microsoft.com/office/drawing/2014/main" id="{6D8D24D8-7B91-204E-A594-EAE257A23F8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504093" y="3219700"/>
                  <a:ext cx="129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207" name="Entrada de lápiz 1206">
                  <a:extLst>
                    <a:ext uri="{FF2B5EF4-FFF2-40B4-BE49-F238E27FC236}">
                      <a16:creationId xmlns:a16="http://schemas.microsoft.com/office/drawing/2014/main" id="{AAA1A062-B432-B846-A092-9FED800DDFC3}"/>
                    </a:ext>
                  </a:extLst>
                </p14:cNvPr>
                <p14:cNvContentPartPr/>
                <p14:nvPr/>
              </p14:nvContentPartPr>
              <p14:xfrm>
                <a:off x="5459453" y="3320140"/>
                <a:ext cx="168120" cy="230040"/>
              </p14:xfrm>
            </p:contentPart>
          </mc:Choice>
          <mc:Fallback xmlns="">
            <p:pic>
              <p:nvPicPr>
                <p:cNvPr id="1207" name="Entrada de lápiz 1206">
                  <a:extLst>
                    <a:ext uri="{FF2B5EF4-FFF2-40B4-BE49-F238E27FC236}">
                      <a16:creationId xmlns:a16="http://schemas.microsoft.com/office/drawing/2014/main" id="{AAA1A062-B432-B846-A092-9FED800DDFC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451893" y="3312580"/>
                  <a:ext cx="182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208" name="Entrada de lápiz 1207">
                  <a:extLst>
                    <a:ext uri="{FF2B5EF4-FFF2-40B4-BE49-F238E27FC236}">
                      <a16:creationId xmlns:a16="http://schemas.microsoft.com/office/drawing/2014/main" id="{5AC5362B-C764-1C41-BE90-1970F6BD0428}"/>
                    </a:ext>
                  </a:extLst>
                </p14:cNvPr>
                <p14:cNvContentPartPr/>
                <p14:nvPr/>
              </p14:nvContentPartPr>
              <p14:xfrm>
                <a:off x="5596613" y="3504460"/>
                <a:ext cx="98280" cy="96480"/>
              </p14:xfrm>
            </p:contentPart>
          </mc:Choice>
          <mc:Fallback xmlns="">
            <p:pic>
              <p:nvPicPr>
                <p:cNvPr id="1208" name="Entrada de lápiz 1207">
                  <a:extLst>
                    <a:ext uri="{FF2B5EF4-FFF2-40B4-BE49-F238E27FC236}">
                      <a16:creationId xmlns:a16="http://schemas.microsoft.com/office/drawing/2014/main" id="{5AC5362B-C764-1C41-BE90-1970F6BD042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589053" y="3496900"/>
                  <a:ext cx="113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209" name="Entrada de lápiz 1208">
                  <a:extLst>
                    <a:ext uri="{FF2B5EF4-FFF2-40B4-BE49-F238E27FC236}">
                      <a16:creationId xmlns:a16="http://schemas.microsoft.com/office/drawing/2014/main" id="{8D6E3E86-2196-A84B-A993-8FACCBCDD2FA}"/>
                    </a:ext>
                  </a:extLst>
                </p14:cNvPr>
                <p14:cNvContentPartPr/>
                <p14:nvPr/>
              </p14:nvContentPartPr>
              <p14:xfrm>
                <a:off x="5675093" y="3504460"/>
                <a:ext cx="117360" cy="88920"/>
              </p14:xfrm>
            </p:contentPart>
          </mc:Choice>
          <mc:Fallback xmlns="">
            <p:pic>
              <p:nvPicPr>
                <p:cNvPr id="1209" name="Entrada de lápiz 1208">
                  <a:extLst>
                    <a:ext uri="{FF2B5EF4-FFF2-40B4-BE49-F238E27FC236}">
                      <a16:creationId xmlns:a16="http://schemas.microsoft.com/office/drawing/2014/main" id="{8D6E3E86-2196-A84B-A993-8FACCBCDD2F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667533" y="3496900"/>
                  <a:ext cx="132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210" name="Entrada de lápiz 1209">
                  <a:extLst>
                    <a:ext uri="{FF2B5EF4-FFF2-40B4-BE49-F238E27FC236}">
                      <a16:creationId xmlns:a16="http://schemas.microsoft.com/office/drawing/2014/main" id="{B6FDC2B4-CC8F-A44F-87D6-FBEC7B7C7A72}"/>
                    </a:ext>
                  </a:extLst>
                </p14:cNvPr>
                <p14:cNvContentPartPr/>
                <p14:nvPr/>
              </p14:nvContentPartPr>
              <p14:xfrm>
                <a:off x="5863733" y="3420220"/>
                <a:ext cx="90360" cy="14400"/>
              </p14:xfrm>
            </p:contentPart>
          </mc:Choice>
          <mc:Fallback xmlns="">
            <p:pic>
              <p:nvPicPr>
                <p:cNvPr id="1210" name="Entrada de lápiz 1209">
                  <a:extLst>
                    <a:ext uri="{FF2B5EF4-FFF2-40B4-BE49-F238E27FC236}">
                      <a16:creationId xmlns:a16="http://schemas.microsoft.com/office/drawing/2014/main" id="{B6FDC2B4-CC8F-A44F-87D6-FBEC7B7C7A7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856173" y="3412660"/>
                  <a:ext cx="105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211" name="Entrada de lápiz 1210">
                  <a:extLst>
                    <a:ext uri="{FF2B5EF4-FFF2-40B4-BE49-F238E27FC236}">
                      <a16:creationId xmlns:a16="http://schemas.microsoft.com/office/drawing/2014/main" id="{8A31C28D-56C0-A140-8139-DDF1E1661C1A}"/>
                    </a:ext>
                  </a:extLst>
                </p14:cNvPr>
                <p14:cNvContentPartPr/>
                <p14:nvPr/>
              </p14:nvContentPartPr>
              <p14:xfrm>
                <a:off x="5896133" y="3493300"/>
                <a:ext cx="72360" cy="20160"/>
              </p14:xfrm>
            </p:contentPart>
          </mc:Choice>
          <mc:Fallback xmlns="">
            <p:pic>
              <p:nvPicPr>
                <p:cNvPr id="1211" name="Entrada de lápiz 1210">
                  <a:extLst>
                    <a:ext uri="{FF2B5EF4-FFF2-40B4-BE49-F238E27FC236}">
                      <a16:creationId xmlns:a16="http://schemas.microsoft.com/office/drawing/2014/main" id="{8A31C28D-56C0-A140-8139-DDF1E1661C1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888573" y="3485740"/>
                  <a:ext cx="87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212" name="Entrada de lápiz 1211">
                  <a:extLst>
                    <a:ext uri="{FF2B5EF4-FFF2-40B4-BE49-F238E27FC236}">
                      <a16:creationId xmlns:a16="http://schemas.microsoft.com/office/drawing/2014/main" id="{34F4A742-E525-874B-AF7C-D2D4C171531C}"/>
                    </a:ext>
                  </a:extLst>
                </p14:cNvPr>
                <p14:cNvContentPartPr/>
                <p14:nvPr/>
              </p14:nvContentPartPr>
              <p14:xfrm>
                <a:off x="6069293" y="3326980"/>
                <a:ext cx="155160" cy="266040"/>
              </p14:xfrm>
            </p:contentPart>
          </mc:Choice>
          <mc:Fallback xmlns="">
            <p:pic>
              <p:nvPicPr>
                <p:cNvPr id="1212" name="Entrada de lápiz 1211">
                  <a:extLst>
                    <a:ext uri="{FF2B5EF4-FFF2-40B4-BE49-F238E27FC236}">
                      <a16:creationId xmlns:a16="http://schemas.microsoft.com/office/drawing/2014/main" id="{34F4A742-E525-874B-AF7C-D2D4C171531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061733" y="3319420"/>
                  <a:ext cx="1702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213" name="Entrada de lápiz 1212">
                  <a:extLst>
                    <a:ext uri="{FF2B5EF4-FFF2-40B4-BE49-F238E27FC236}">
                      <a16:creationId xmlns:a16="http://schemas.microsoft.com/office/drawing/2014/main" id="{8A0DB7B1-EE21-414A-8924-C803157FDFE5}"/>
                    </a:ext>
                  </a:extLst>
                </p14:cNvPr>
                <p14:cNvContentPartPr/>
                <p14:nvPr/>
              </p14:nvContentPartPr>
              <p14:xfrm>
                <a:off x="6286373" y="3365140"/>
                <a:ext cx="127080" cy="121320"/>
              </p14:xfrm>
            </p:contentPart>
          </mc:Choice>
          <mc:Fallback xmlns="">
            <p:pic>
              <p:nvPicPr>
                <p:cNvPr id="1213" name="Entrada de lápiz 1212">
                  <a:extLst>
                    <a:ext uri="{FF2B5EF4-FFF2-40B4-BE49-F238E27FC236}">
                      <a16:creationId xmlns:a16="http://schemas.microsoft.com/office/drawing/2014/main" id="{8A0DB7B1-EE21-414A-8924-C803157FDFE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278813" y="3357580"/>
                  <a:ext cx="142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214" name="Entrada de lápiz 1213">
                  <a:extLst>
                    <a:ext uri="{FF2B5EF4-FFF2-40B4-BE49-F238E27FC236}">
                      <a16:creationId xmlns:a16="http://schemas.microsoft.com/office/drawing/2014/main" id="{6B9882B7-1F61-1444-B1CD-97085982B332}"/>
                    </a:ext>
                  </a:extLst>
                </p14:cNvPr>
                <p14:cNvContentPartPr/>
                <p14:nvPr/>
              </p14:nvContentPartPr>
              <p14:xfrm>
                <a:off x="6343973" y="3360820"/>
                <a:ext cx="25560" cy="257040"/>
              </p14:xfrm>
            </p:contentPart>
          </mc:Choice>
          <mc:Fallback xmlns="">
            <p:pic>
              <p:nvPicPr>
                <p:cNvPr id="1214" name="Entrada de lápiz 1213">
                  <a:extLst>
                    <a:ext uri="{FF2B5EF4-FFF2-40B4-BE49-F238E27FC236}">
                      <a16:creationId xmlns:a16="http://schemas.microsoft.com/office/drawing/2014/main" id="{6B9882B7-1F61-1444-B1CD-97085982B33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336413" y="3353260"/>
                  <a:ext cx="40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215" name="Entrada de lápiz 1214">
                  <a:extLst>
                    <a:ext uri="{FF2B5EF4-FFF2-40B4-BE49-F238E27FC236}">
                      <a16:creationId xmlns:a16="http://schemas.microsoft.com/office/drawing/2014/main" id="{65744DC7-CF67-C343-ACFB-84D964B232B2}"/>
                    </a:ext>
                  </a:extLst>
                </p14:cNvPr>
                <p14:cNvContentPartPr/>
                <p14:nvPr/>
              </p14:nvContentPartPr>
              <p14:xfrm>
                <a:off x="6467813" y="3337060"/>
                <a:ext cx="134280" cy="250560"/>
              </p14:xfrm>
            </p:contentPart>
          </mc:Choice>
          <mc:Fallback xmlns="">
            <p:pic>
              <p:nvPicPr>
                <p:cNvPr id="1215" name="Entrada de lápiz 1214">
                  <a:extLst>
                    <a:ext uri="{FF2B5EF4-FFF2-40B4-BE49-F238E27FC236}">
                      <a16:creationId xmlns:a16="http://schemas.microsoft.com/office/drawing/2014/main" id="{65744DC7-CF67-C343-ACFB-84D964B232B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460253" y="3329500"/>
                  <a:ext cx="14940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1217" name="Entrada de lápiz 1216">
                <a:extLst>
                  <a:ext uri="{FF2B5EF4-FFF2-40B4-BE49-F238E27FC236}">
                    <a16:creationId xmlns:a16="http://schemas.microsoft.com/office/drawing/2014/main" id="{A8F419B6-B545-D64F-8281-3791DA391686}"/>
                  </a:ext>
                </a:extLst>
              </p14:cNvPr>
              <p14:cNvContentPartPr/>
              <p14:nvPr/>
            </p14:nvContentPartPr>
            <p14:xfrm>
              <a:off x="6866693" y="5213020"/>
              <a:ext cx="141120" cy="229320"/>
            </p14:xfrm>
          </p:contentPart>
        </mc:Choice>
        <mc:Fallback xmlns="">
          <p:pic>
            <p:nvPicPr>
              <p:cNvPr id="1217" name="Entrada de lápiz 1216">
                <a:extLst>
                  <a:ext uri="{FF2B5EF4-FFF2-40B4-BE49-F238E27FC236}">
                    <a16:creationId xmlns:a16="http://schemas.microsoft.com/office/drawing/2014/main" id="{A8F419B6-B545-D64F-8281-3791DA391686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6859133" y="5205820"/>
                <a:ext cx="15624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7" name="Grupo 1226">
            <a:extLst>
              <a:ext uri="{FF2B5EF4-FFF2-40B4-BE49-F238E27FC236}">
                <a16:creationId xmlns:a16="http://schemas.microsoft.com/office/drawing/2014/main" id="{B8FE5A9F-F1BF-A44E-ADCB-A3B0C61C397C}"/>
              </a:ext>
            </a:extLst>
          </p:cNvPr>
          <p:cNvGrpSpPr/>
          <p:nvPr/>
        </p:nvGrpSpPr>
        <p:grpSpPr>
          <a:xfrm>
            <a:off x="6102413" y="5697580"/>
            <a:ext cx="1201320" cy="414360"/>
            <a:chOff x="6102413" y="5697580"/>
            <a:chExt cx="120132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218" name="Entrada de lápiz 1217">
                  <a:extLst>
                    <a:ext uri="{FF2B5EF4-FFF2-40B4-BE49-F238E27FC236}">
                      <a16:creationId xmlns:a16="http://schemas.microsoft.com/office/drawing/2014/main" id="{8569FF07-6F7F-3F41-806D-22A6799F430C}"/>
                    </a:ext>
                  </a:extLst>
                </p14:cNvPr>
                <p14:cNvContentPartPr/>
                <p14:nvPr/>
              </p14:nvContentPartPr>
              <p14:xfrm>
                <a:off x="6621533" y="5697580"/>
                <a:ext cx="119520" cy="331920"/>
              </p14:xfrm>
            </p:contentPart>
          </mc:Choice>
          <mc:Fallback xmlns="">
            <p:pic>
              <p:nvPicPr>
                <p:cNvPr id="1218" name="Entrada de lápiz 1217">
                  <a:extLst>
                    <a:ext uri="{FF2B5EF4-FFF2-40B4-BE49-F238E27FC236}">
                      <a16:creationId xmlns:a16="http://schemas.microsoft.com/office/drawing/2014/main" id="{8569FF07-6F7F-3F41-806D-22A6799F430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613973" y="5690020"/>
                  <a:ext cx="1346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219" name="Entrada de lápiz 1218">
                  <a:extLst>
                    <a:ext uri="{FF2B5EF4-FFF2-40B4-BE49-F238E27FC236}">
                      <a16:creationId xmlns:a16="http://schemas.microsoft.com/office/drawing/2014/main" id="{FFF0CAF6-0470-FE47-8AD2-9564691D6891}"/>
                    </a:ext>
                  </a:extLst>
                </p14:cNvPr>
                <p14:cNvContentPartPr/>
                <p14:nvPr/>
              </p14:nvContentPartPr>
              <p14:xfrm>
                <a:off x="6852653" y="5816020"/>
                <a:ext cx="73440" cy="144720"/>
              </p14:xfrm>
            </p:contentPart>
          </mc:Choice>
          <mc:Fallback xmlns="">
            <p:pic>
              <p:nvPicPr>
                <p:cNvPr id="1219" name="Entrada de lápiz 1218">
                  <a:extLst>
                    <a:ext uri="{FF2B5EF4-FFF2-40B4-BE49-F238E27FC236}">
                      <a16:creationId xmlns:a16="http://schemas.microsoft.com/office/drawing/2014/main" id="{FFF0CAF6-0470-FE47-8AD2-9564691D689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845093" y="5808460"/>
                  <a:ext cx="88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220" name="Entrada de lápiz 1219">
                  <a:extLst>
                    <a:ext uri="{FF2B5EF4-FFF2-40B4-BE49-F238E27FC236}">
                      <a16:creationId xmlns:a16="http://schemas.microsoft.com/office/drawing/2014/main" id="{6E53EE7B-6DCE-124B-84A6-9D90BFB6509E}"/>
                    </a:ext>
                  </a:extLst>
                </p14:cNvPr>
                <p14:cNvContentPartPr/>
                <p14:nvPr/>
              </p14:nvContentPartPr>
              <p14:xfrm>
                <a:off x="7017173" y="5758780"/>
                <a:ext cx="55440" cy="73800"/>
              </p14:xfrm>
            </p:contentPart>
          </mc:Choice>
          <mc:Fallback xmlns="">
            <p:pic>
              <p:nvPicPr>
                <p:cNvPr id="1220" name="Entrada de lápiz 1219">
                  <a:extLst>
                    <a:ext uri="{FF2B5EF4-FFF2-40B4-BE49-F238E27FC236}">
                      <a16:creationId xmlns:a16="http://schemas.microsoft.com/office/drawing/2014/main" id="{6E53EE7B-6DCE-124B-84A6-9D90BFB6509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009973" y="5751220"/>
                  <a:ext cx="70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221" name="Entrada de lápiz 1220">
                  <a:extLst>
                    <a:ext uri="{FF2B5EF4-FFF2-40B4-BE49-F238E27FC236}">
                      <a16:creationId xmlns:a16="http://schemas.microsoft.com/office/drawing/2014/main" id="{2A175338-7D32-1542-B520-A2DF6C969457}"/>
                    </a:ext>
                  </a:extLst>
                </p14:cNvPr>
                <p14:cNvContentPartPr/>
                <p14:nvPr/>
              </p14:nvContentPartPr>
              <p14:xfrm>
                <a:off x="7052453" y="5752660"/>
                <a:ext cx="177840" cy="283320"/>
              </p14:xfrm>
            </p:contentPart>
          </mc:Choice>
          <mc:Fallback xmlns="">
            <p:pic>
              <p:nvPicPr>
                <p:cNvPr id="1221" name="Entrada de lápiz 1220">
                  <a:extLst>
                    <a:ext uri="{FF2B5EF4-FFF2-40B4-BE49-F238E27FC236}">
                      <a16:creationId xmlns:a16="http://schemas.microsoft.com/office/drawing/2014/main" id="{2A175338-7D32-1542-B520-A2DF6C96945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044893" y="5745100"/>
                  <a:ext cx="192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222" name="Entrada de lápiz 1221">
                  <a:extLst>
                    <a:ext uri="{FF2B5EF4-FFF2-40B4-BE49-F238E27FC236}">
                      <a16:creationId xmlns:a16="http://schemas.microsoft.com/office/drawing/2014/main" id="{A04047B7-C465-4144-8F7F-6FD39B34EE43}"/>
                    </a:ext>
                  </a:extLst>
                </p14:cNvPr>
                <p14:cNvContentPartPr/>
                <p14:nvPr/>
              </p14:nvContentPartPr>
              <p14:xfrm>
                <a:off x="7158293" y="6007540"/>
                <a:ext cx="145440" cy="104400"/>
              </p14:xfrm>
            </p:contentPart>
          </mc:Choice>
          <mc:Fallback xmlns="">
            <p:pic>
              <p:nvPicPr>
                <p:cNvPr id="1222" name="Entrada de lápiz 1221">
                  <a:extLst>
                    <a:ext uri="{FF2B5EF4-FFF2-40B4-BE49-F238E27FC236}">
                      <a16:creationId xmlns:a16="http://schemas.microsoft.com/office/drawing/2014/main" id="{A04047B7-C465-4144-8F7F-6FD39B34EE4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150733" y="5999980"/>
                  <a:ext cx="160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223" name="Entrada de lápiz 1222">
                  <a:extLst>
                    <a:ext uri="{FF2B5EF4-FFF2-40B4-BE49-F238E27FC236}">
                      <a16:creationId xmlns:a16="http://schemas.microsoft.com/office/drawing/2014/main" id="{0DA42F23-861A-3B46-9B8A-4AA4E3F2DB73}"/>
                    </a:ext>
                  </a:extLst>
                </p14:cNvPr>
                <p14:cNvContentPartPr/>
                <p14:nvPr/>
              </p14:nvContentPartPr>
              <p14:xfrm>
                <a:off x="6146693" y="5735740"/>
                <a:ext cx="29880" cy="298800"/>
              </p14:xfrm>
            </p:contentPart>
          </mc:Choice>
          <mc:Fallback xmlns="">
            <p:pic>
              <p:nvPicPr>
                <p:cNvPr id="1223" name="Entrada de lápiz 1222">
                  <a:extLst>
                    <a:ext uri="{FF2B5EF4-FFF2-40B4-BE49-F238E27FC236}">
                      <a16:creationId xmlns:a16="http://schemas.microsoft.com/office/drawing/2014/main" id="{0DA42F23-861A-3B46-9B8A-4AA4E3F2DB7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139133" y="5728180"/>
                  <a:ext cx="45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224" name="Entrada de lápiz 1223">
                  <a:extLst>
                    <a:ext uri="{FF2B5EF4-FFF2-40B4-BE49-F238E27FC236}">
                      <a16:creationId xmlns:a16="http://schemas.microsoft.com/office/drawing/2014/main" id="{839969DF-A2AA-5D4B-8D6B-5A7BBE98C5EC}"/>
                    </a:ext>
                  </a:extLst>
                </p14:cNvPr>
                <p14:cNvContentPartPr/>
                <p14:nvPr/>
              </p14:nvContentPartPr>
              <p14:xfrm>
                <a:off x="6102413" y="5797660"/>
                <a:ext cx="123480" cy="304200"/>
              </p14:xfrm>
            </p:contentPart>
          </mc:Choice>
          <mc:Fallback xmlns="">
            <p:pic>
              <p:nvPicPr>
                <p:cNvPr id="1224" name="Entrada de lápiz 1223">
                  <a:extLst>
                    <a:ext uri="{FF2B5EF4-FFF2-40B4-BE49-F238E27FC236}">
                      <a16:creationId xmlns:a16="http://schemas.microsoft.com/office/drawing/2014/main" id="{839969DF-A2AA-5D4B-8D6B-5A7BBE98C5E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094853" y="5790100"/>
                  <a:ext cx="138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225" name="Entrada de lápiz 1224">
                  <a:extLst>
                    <a:ext uri="{FF2B5EF4-FFF2-40B4-BE49-F238E27FC236}">
                      <a16:creationId xmlns:a16="http://schemas.microsoft.com/office/drawing/2014/main" id="{784D9901-18B2-A644-8C04-739B33916212}"/>
                    </a:ext>
                  </a:extLst>
                </p14:cNvPr>
                <p14:cNvContentPartPr/>
                <p14:nvPr/>
              </p14:nvContentPartPr>
              <p14:xfrm>
                <a:off x="6349733" y="5893420"/>
                <a:ext cx="110160" cy="24480"/>
              </p14:xfrm>
            </p:contentPart>
          </mc:Choice>
          <mc:Fallback xmlns="">
            <p:pic>
              <p:nvPicPr>
                <p:cNvPr id="1225" name="Entrada de lápiz 1224">
                  <a:extLst>
                    <a:ext uri="{FF2B5EF4-FFF2-40B4-BE49-F238E27FC236}">
                      <a16:creationId xmlns:a16="http://schemas.microsoft.com/office/drawing/2014/main" id="{784D9901-18B2-A644-8C04-739B3391621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342173" y="5885860"/>
                  <a:ext cx="125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226" name="Entrada de lápiz 1225">
                  <a:extLst>
                    <a:ext uri="{FF2B5EF4-FFF2-40B4-BE49-F238E27FC236}">
                      <a16:creationId xmlns:a16="http://schemas.microsoft.com/office/drawing/2014/main" id="{1499EC64-9D12-3C45-80B1-452F18F77251}"/>
                    </a:ext>
                  </a:extLst>
                </p14:cNvPr>
                <p14:cNvContentPartPr/>
                <p14:nvPr/>
              </p14:nvContentPartPr>
              <p14:xfrm>
                <a:off x="6373493" y="6003580"/>
                <a:ext cx="93240" cy="20160"/>
              </p14:xfrm>
            </p:contentPart>
          </mc:Choice>
          <mc:Fallback xmlns="">
            <p:pic>
              <p:nvPicPr>
                <p:cNvPr id="1226" name="Entrada de lápiz 1225">
                  <a:extLst>
                    <a:ext uri="{FF2B5EF4-FFF2-40B4-BE49-F238E27FC236}">
                      <a16:creationId xmlns:a16="http://schemas.microsoft.com/office/drawing/2014/main" id="{1499EC64-9D12-3C45-80B1-452F18F7725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365933" y="5996020"/>
                  <a:ext cx="108360" cy="35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Google Shape;470;p26">
            <a:extLst>
              <a:ext uri="{FF2B5EF4-FFF2-40B4-BE49-F238E27FC236}">
                <a16:creationId xmlns:a16="http://schemas.microsoft.com/office/drawing/2014/main" id="{01550B2F-4C95-1EEC-9035-A19BE46EAF7E}"/>
              </a:ext>
            </a:extLst>
          </p:cNvPr>
          <p:cNvSpPr/>
          <p:nvPr/>
        </p:nvSpPr>
        <p:spPr>
          <a:xfrm>
            <a:off x="255885" y="233094"/>
            <a:ext cx="11641948" cy="461624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Velocidad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 angular de un motor DC </a:t>
            </a:r>
            <a:r>
              <a:rPr lang="en-US" sz="2400" dirty="0" err="1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función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 del </a:t>
            </a:r>
            <a:r>
              <a:rPr lang="en-US" sz="2400" dirty="0" err="1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ciclo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útil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5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p192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Lab. Control / PUJ / D. Flórez / 2023</a:t>
            </a:r>
            <a:endParaRPr/>
          </a:p>
        </p:txBody>
      </p:sp>
      <p:pic>
        <p:nvPicPr>
          <p:cNvPr id="4091" name="Google Shape;4091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5092" y="590264"/>
            <a:ext cx="352425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" name="Google Shape;4092;p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0651" y="3624969"/>
            <a:ext cx="5997382" cy="16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3" name="Google Shape;4093;p192"/>
          <p:cNvSpPr/>
          <p:nvPr/>
        </p:nvSpPr>
        <p:spPr>
          <a:xfrm>
            <a:off x="8040216" y="867385"/>
            <a:ext cx="2232248" cy="117643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4" name="Google Shape;4094;p1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8615" y="1156731"/>
            <a:ext cx="16954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5" name="Google Shape;4095;p1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20651" y="5433245"/>
            <a:ext cx="65532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6" name="Google Shape;4096;p192"/>
          <p:cNvSpPr txBox="1"/>
          <p:nvPr/>
        </p:nvSpPr>
        <p:spPr>
          <a:xfrm>
            <a:off x="6114846" y="2289237"/>
            <a:ext cx="31803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RL load: a common case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F384B27-FA83-A848-BCAF-553CFF6A5AE3}"/>
                  </a:ext>
                </a:extLst>
              </p14:cNvPr>
              <p14:cNvContentPartPr/>
              <p14:nvPr/>
            </p14:nvContentPartPr>
            <p14:xfrm>
              <a:off x="3551166" y="283855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F384B27-FA83-A848-BCAF-553CFF6A5A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5686" y="2823072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932EAB5D-C2D6-A844-B429-0122B674ABB6}"/>
                  </a:ext>
                </a:extLst>
              </p14:cNvPr>
              <p14:cNvContentPartPr/>
              <p14:nvPr/>
            </p14:nvContentPartPr>
            <p14:xfrm>
              <a:off x="3509766" y="2738472"/>
              <a:ext cx="105480" cy="3312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32EAB5D-C2D6-A844-B429-0122B674AB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4286" y="2722822"/>
                <a:ext cx="136080" cy="6405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470;p26">
            <a:extLst>
              <a:ext uri="{FF2B5EF4-FFF2-40B4-BE49-F238E27FC236}">
                <a16:creationId xmlns:a16="http://schemas.microsoft.com/office/drawing/2014/main" id="{F932591B-2B2F-A79B-B522-A7B5E9FE0265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Inversores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91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p193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Lab. Control / PUJ / D. Flórez / 2023</a:t>
            </a:r>
            <a:endParaRPr/>
          </a:p>
        </p:txBody>
      </p:sp>
      <p:pic>
        <p:nvPicPr>
          <p:cNvPr id="4103" name="Google Shape;4103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0875" y="772830"/>
            <a:ext cx="5810250" cy="5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0;p26">
            <a:extLst>
              <a:ext uri="{FF2B5EF4-FFF2-40B4-BE49-F238E27FC236}">
                <a16:creationId xmlns:a16="http://schemas.microsoft.com/office/drawing/2014/main" id="{4DA8016A-BE0C-1FA2-6192-49CFDE52A736}"/>
              </a:ext>
            </a:extLst>
          </p:cNvPr>
          <p:cNvSpPr/>
          <p:nvPr/>
        </p:nvSpPr>
        <p:spPr>
          <a:xfrm>
            <a:off x="255885" y="233094"/>
            <a:ext cx="11641948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Inversores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006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9526</TotalTime>
  <Words>852</Words>
  <Application>Microsoft Macintosh PowerPoint</Application>
  <PresentationFormat>Panorámica</PresentationFormat>
  <Paragraphs>158</Paragraphs>
  <Slides>19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Calibri</vt:lpstr>
      <vt:lpstr>Cambria Math</vt:lpstr>
      <vt:lpstr>Calibri Light</vt:lpstr>
      <vt:lpstr>Arial</vt:lpstr>
      <vt:lpstr>Tema de Office</vt:lpstr>
      <vt:lpstr>Identificación de Motor DC Laboratorio de Control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David Magin Florez Rubio</cp:lastModifiedBy>
  <cp:revision>267</cp:revision>
  <cp:lastPrinted>2023-02-01T17:06:59Z</cp:lastPrinted>
  <dcterms:created xsi:type="dcterms:W3CDTF">2020-05-21T11:33:01Z</dcterms:created>
  <dcterms:modified xsi:type="dcterms:W3CDTF">2023-08-10T03:14:19Z</dcterms:modified>
</cp:coreProperties>
</file>